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3"/>
  </p:notesMasterIdLst>
  <p:sldIdLst>
    <p:sldId id="267" r:id="rId3"/>
    <p:sldId id="268" r:id="rId4"/>
    <p:sldId id="258" r:id="rId5"/>
    <p:sldId id="257" r:id="rId6"/>
    <p:sldId id="260" r:id="rId7"/>
    <p:sldId id="266" r:id="rId8"/>
    <p:sldId id="262" r:id="rId9"/>
    <p:sldId id="272" r:id="rId10"/>
    <p:sldId id="263"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8FB4B0BE-5808-490A-8D19-27E7C5FBCCE6}">
          <p14:sldIdLst>
            <p14:sldId id="267"/>
            <p14:sldId id="268"/>
            <p14:sldId id="258"/>
            <p14:sldId id="257"/>
            <p14:sldId id="260"/>
            <p14:sldId id="266"/>
            <p14:sldId id="262"/>
            <p14:sldId id="272"/>
            <p14:sldId id="263"/>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4397" autoAdjust="0"/>
  </p:normalViewPr>
  <p:slideViewPr>
    <p:cSldViewPr snapToGrid="0">
      <p:cViewPr varScale="1">
        <p:scale>
          <a:sx n="53" d="100"/>
          <a:sy n="53" d="100"/>
        </p:scale>
        <p:origin x="14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FAC149-AD8F-45D6-ABD2-83DD1C4B7D1F}" type="doc">
      <dgm:prSet loTypeId="urn:microsoft.com/office/officeart/2005/8/layout/default" loCatId="list" qsTypeId="urn:microsoft.com/office/officeart/2005/8/quickstyle/simple4" qsCatId="simple" csTypeId="urn:microsoft.com/office/officeart/2005/8/colors/accent5_3" csCatId="accent5" phldr="1"/>
      <dgm:spPr/>
      <dgm:t>
        <a:bodyPr/>
        <a:lstStyle/>
        <a:p>
          <a:endParaRPr lang="en-US"/>
        </a:p>
      </dgm:t>
    </dgm:pt>
    <dgm:pt modelId="{C4317DE9-07A6-400C-BF3D-98F3872F3AA5}">
      <dgm:prSet/>
      <dgm:spPr/>
      <dgm:t>
        <a:bodyPr/>
        <a:lstStyle/>
        <a:p>
          <a:r>
            <a:rPr lang="en-AU" dirty="0"/>
            <a:t>How far apart should trees be planted?</a:t>
          </a:r>
          <a:endParaRPr lang="en-US" dirty="0"/>
        </a:p>
      </dgm:t>
    </dgm:pt>
    <dgm:pt modelId="{91A3894C-45E5-4AA6-B0C3-4AC572B5023D}" type="parTrans" cxnId="{9F92B855-9CA5-438D-86BE-FF8470F4E7DC}">
      <dgm:prSet/>
      <dgm:spPr/>
      <dgm:t>
        <a:bodyPr/>
        <a:lstStyle/>
        <a:p>
          <a:endParaRPr lang="en-US"/>
        </a:p>
      </dgm:t>
    </dgm:pt>
    <dgm:pt modelId="{9571A220-F56F-4128-B655-1143560D9BC6}" type="sibTrans" cxnId="{9F92B855-9CA5-438D-86BE-FF8470F4E7DC}">
      <dgm:prSet/>
      <dgm:spPr/>
      <dgm:t>
        <a:bodyPr/>
        <a:lstStyle/>
        <a:p>
          <a:endParaRPr lang="en-US"/>
        </a:p>
      </dgm:t>
    </dgm:pt>
    <dgm:pt modelId="{B25A6864-D090-4166-A108-74389D7C7943}">
      <dgm:prSet/>
      <dgm:spPr/>
      <dgm:t>
        <a:bodyPr/>
        <a:lstStyle/>
        <a:p>
          <a:r>
            <a:rPr lang="en-AU" dirty="0"/>
            <a:t>What types of Asphalt dissipate heat fasted?</a:t>
          </a:r>
          <a:endParaRPr lang="en-US" dirty="0"/>
        </a:p>
      </dgm:t>
    </dgm:pt>
    <dgm:pt modelId="{2F0699A6-7643-4A35-A7E6-D36222B40724}" type="parTrans" cxnId="{41C0A779-2737-4B1E-B3DC-A15FB6DC4418}">
      <dgm:prSet/>
      <dgm:spPr/>
      <dgm:t>
        <a:bodyPr/>
        <a:lstStyle/>
        <a:p>
          <a:endParaRPr lang="en-US"/>
        </a:p>
      </dgm:t>
    </dgm:pt>
    <dgm:pt modelId="{C05176B3-848A-425D-B1AE-A7B31F91A0D8}" type="sibTrans" cxnId="{41C0A779-2737-4B1E-B3DC-A15FB6DC4418}">
      <dgm:prSet/>
      <dgm:spPr/>
      <dgm:t>
        <a:bodyPr/>
        <a:lstStyle/>
        <a:p>
          <a:endParaRPr lang="en-US"/>
        </a:p>
      </dgm:t>
    </dgm:pt>
    <dgm:pt modelId="{A6855D90-5990-4582-800B-3EE550DAB6C8}">
      <dgm:prSet/>
      <dgm:spPr/>
      <dgm:t>
        <a:bodyPr/>
        <a:lstStyle/>
        <a:p>
          <a:r>
            <a:rPr lang="en-AU" dirty="0"/>
            <a:t>Can the colour of roofs in the area have an affect the amount of heat it retains?</a:t>
          </a:r>
          <a:endParaRPr lang="en-US" dirty="0"/>
        </a:p>
      </dgm:t>
    </dgm:pt>
    <dgm:pt modelId="{1EBE327C-1AF8-4042-B1FD-9979ABC3DE6D}" type="parTrans" cxnId="{AC37E86A-75B1-4CD8-B969-9F4908516C3D}">
      <dgm:prSet/>
      <dgm:spPr/>
      <dgm:t>
        <a:bodyPr/>
        <a:lstStyle/>
        <a:p>
          <a:endParaRPr lang="en-US"/>
        </a:p>
      </dgm:t>
    </dgm:pt>
    <dgm:pt modelId="{64559A42-675E-4504-8E94-45FAE3FFD35E}" type="sibTrans" cxnId="{AC37E86A-75B1-4CD8-B969-9F4908516C3D}">
      <dgm:prSet/>
      <dgm:spPr/>
      <dgm:t>
        <a:bodyPr/>
        <a:lstStyle/>
        <a:p>
          <a:endParaRPr lang="en-US"/>
        </a:p>
      </dgm:t>
    </dgm:pt>
    <dgm:pt modelId="{5746B547-6374-48A6-94D2-27B1755028F9}">
      <dgm:prSet/>
      <dgm:spPr/>
      <dgm:t>
        <a:bodyPr/>
        <a:lstStyle/>
        <a:p>
          <a:r>
            <a:rPr lang="en-AU" dirty="0"/>
            <a:t>Does a row of trees running East West become more affective than one running North South?</a:t>
          </a:r>
          <a:endParaRPr lang="en-US" dirty="0"/>
        </a:p>
      </dgm:t>
    </dgm:pt>
    <dgm:pt modelId="{AA02058F-A1E4-4417-B0A4-AC986A19C8FB}" type="parTrans" cxnId="{AD8248C3-67A2-406F-A93B-9230F70BDD92}">
      <dgm:prSet/>
      <dgm:spPr/>
      <dgm:t>
        <a:bodyPr/>
        <a:lstStyle/>
        <a:p>
          <a:endParaRPr lang="en-GB"/>
        </a:p>
      </dgm:t>
    </dgm:pt>
    <dgm:pt modelId="{23F1B4D3-5DA7-4F47-A9CA-85D1DA0CCC95}" type="sibTrans" cxnId="{AD8248C3-67A2-406F-A93B-9230F70BDD92}">
      <dgm:prSet/>
      <dgm:spPr/>
      <dgm:t>
        <a:bodyPr/>
        <a:lstStyle/>
        <a:p>
          <a:endParaRPr lang="en-GB"/>
        </a:p>
      </dgm:t>
    </dgm:pt>
    <dgm:pt modelId="{71BAAEAF-0374-47B5-8146-86E9F5589299}" type="pres">
      <dgm:prSet presAssocID="{43FAC149-AD8F-45D6-ABD2-83DD1C4B7D1F}" presName="diagram" presStyleCnt="0">
        <dgm:presLayoutVars>
          <dgm:dir/>
          <dgm:resizeHandles val="exact"/>
        </dgm:presLayoutVars>
      </dgm:prSet>
      <dgm:spPr/>
    </dgm:pt>
    <dgm:pt modelId="{DAB12689-DBA4-4BDF-B3EB-E569726A184D}" type="pres">
      <dgm:prSet presAssocID="{C4317DE9-07A6-400C-BF3D-98F3872F3AA5}" presName="node" presStyleLbl="node1" presStyleIdx="0" presStyleCnt="4" custLinFactNeighborX="3928" custLinFactNeighborY="-5674">
        <dgm:presLayoutVars>
          <dgm:bulletEnabled val="1"/>
        </dgm:presLayoutVars>
      </dgm:prSet>
      <dgm:spPr/>
    </dgm:pt>
    <dgm:pt modelId="{A0EB2DAB-1AF6-45FF-ACF0-7904F2DF40FE}" type="pres">
      <dgm:prSet presAssocID="{9571A220-F56F-4128-B655-1143560D9BC6}" presName="sibTrans" presStyleCnt="0"/>
      <dgm:spPr/>
    </dgm:pt>
    <dgm:pt modelId="{36EABC86-F93D-4340-BD5F-EAE045422F98}" type="pres">
      <dgm:prSet presAssocID="{B25A6864-D090-4166-A108-74389D7C7943}" presName="node" presStyleLbl="node1" presStyleIdx="1" presStyleCnt="4" custLinFactNeighborX="1569" custLinFactNeighborY="-4440">
        <dgm:presLayoutVars>
          <dgm:bulletEnabled val="1"/>
        </dgm:presLayoutVars>
      </dgm:prSet>
      <dgm:spPr/>
    </dgm:pt>
    <dgm:pt modelId="{182A20CB-DC3B-46D0-B781-A048D557374C}" type="pres">
      <dgm:prSet presAssocID="{C05176B3-848A-425D-B1AE-A7B31F91A0D8}" presName="sibTrans" presStyleCnt="0"/>
      <dgm:spPr/>
    </dgm:pt>
    <dgm:pt modelId="{E8D77044-B146-4C5C-B3A3-F7A11F72A8EA}" type="pres">
      <dgm:prSet presAssocID="{A6855D90-5990-4582-800B-3EE550DAB6C8}" presName="node" presStyleLbl="node1" presStyleIdx="2" presStyleCnt="4" custLinFactNeighborX="3928" custLinFactNeighborY="6176">
        <dgm:presLayoutVars>
          <dgm:bulletEnabled val="1"/>
        </dgm:presLayoutVars>
      </dgm:prSet>
      <dgm:spPr/>
    </dgm:pt>
    <dgm:pt modelId="{9FB1EA9A-A42D-484D-AAB5-11DAC21352FE}" type="pres">
      <dgm:prSet presAssocID="{64559A42-675E-4504-8E94-45FAE3FFD35E}" presName="sibTrans" presStyleCnt="0"/>
      <dgm:spPr/>
    </dgm:pt>
    <dgm:pt modelId="{7D173F59-C691-4386-B4A1-1F5294D496FB}" type="pres">
      <dgm:prSet presAssocID="{5746B547-6374-48A6-94D2-27B1755028F9}" presName="node" presStyleLbl="node1" presStyleIdx="3" presStyleCnt="4" custLinFactNeighborX="1569" custLinFactNeighborY="8019">
        <dgm:presLayoutVars>
          <dgm:bulletEnabled val="1"/>
        </dgm:presLayoutVars>
      </dgm:prSet>
      <dgm:spPr/>
    </dgm:pt>
  </dgm:ptLst>
  <dgm:cxnLst>
    <dgm:cxn modelId="{34591414-CC97-4B0C-BC48-B3CE2E029C05}" type="presOf" srcId="{5746B547-6374-48A6-94D2-27B1755028F9}" destId="{7D173F59-C691-4386-B4A1-1F5294D496FB}" srcOrd="0" destOrd="0" presId="urn:microsoft.com/office/officeart/2005/8/layout/default"/>
    <dgm:cxn modelId="{AC37E86A-75B1-4CD8-B969-9F4908516C3D}" srcId="{43FAC149-AD8F-45D6-ABD2-83DD1C4B7D1F}" destId="{A6855D90-5990-4582-800B-3EE550DAB6C8}" srcOrd="2" destOrd="0" parTransId="{1EBE327C-1AF8-4042-B1FD-9979ABC3DE6D}" sibTransId="{64559A42-675E-4504-8E94-45FAE3FFD35E}"/>
    <dgm:cxn modelId="{9F92B855-9CA5-438D-86BE-FF8470F4E7DC}" srcId="{43FAC149-AD8F-45D6-ABD2-83DD1C4B7D1F}" destId="{C4317DE9-07A6-400C-BF3D-98F3872F3AA5}" srcOrd="0" destOrd="0" parTransId="{91A3894C-45E5-4AA6-B0C3-4AC572B5023D}" sibTransId="{9571A220-F56F-4128-B655-1143560D9BC6}"/>
    <dgm:cxn modelId="{41C0A779-2737-4B1E-B3DC-A15FB6DC4418}" srcId="{43FAC149-AD8F-45D6-ABD2-83DD1C4B7D1F}" destId="{B25A6864-D090-4166-A108-74389D7C7943}" srcOrd="1" destOrd="0" parTransId="{2F0699A6-7643-4A35-A7E6-D36222B40724}" sibTransId="{C05176B3-848A-425D-B1AE-A7B31F91A0D8}"/>
    <dgm:cxn modelId="{95224795-6681-4BC4-8F83-3C0C714F6214}" type="presOf" srcId="{A6855D90-5990-4582-800B-3EE550DAB6C8}" destId="{E8D77044-B146-4C5C-B3A3-F7A11F72A8EA}" srcOrd="0" destOrd="0" presId="urn:microsoft.com/office/officeart/2005/8/layout/default"/>
    <dgm:cxn modelId="{B2CF7099-C924-4B1B-B4F3-231252E273B1}" type="presOf" srcId="{B25A6864-D090-4166-A108-74389D7C7943}" destId="{36EABC86-F93D-4340-BD5F-EAE045422F98}" srcOrd="0" destOrd="0" presId="urn:microsoft.com/office/officeart/2005/8/layout/default"/>
    <dgm:cxn modelId="{AD8248C3-67A2-406F-A93B-9230F70BDD92}" srcId="{43FAC149-AD8F-45D6-ABD2-83DD1C4B7D1F}" destId="{5746B547-6374-48A6-94D2-27B1755028F9}" srcOrd="3" destOrd="0" parTransId="{AA02058F-A1E4-4417-B0A4-AC986A19C8FB}" sibTransId="{23F1B4D3-5DA7-4F47-A9CA-85D1DA0CCC95}"/>
    <dgm:cxn modelId="{3505B9C4-12F4-40C9-836C-D6A93B2FEDDF}" type="presOf" srcId="{C4317DE9-07A6-400C-BF3D-98F3872F3AA5}" destId="{DAB12689-DBA4-4BDF-B3EB-E569726A184D}" srcOrd="0" destOrd="0" presId="urn:microsoft.com/office/officeart/2005/8/layout/default"/>
    <dgm:cxn modelId="{68D2D6FE-9CE1-4A31-AD8F-CA7B5C476F72}" type="presOf" srcId="{43FAC149-AD8F-45D6-ABD2-83DD1C4B7D1F}" destId="{71BAAEAF-0374-47B5-8146-86E9F5589299}" srcOrd="0" destOrd="0" presId="urn:microsoft.com/office/officeart/2005/8/layout/default"/>
    <dgm:cxn modelId="{9D4D3CF2-53EC-44C1-B5BC-0E65D6C53BA7}" type="presParOf" srcId="{71BAAEAF-0374-47B5-8146-86E9F5589299}" destId="{DAB12689-DBA4-4BDF-B3EB-E569726A184D}" srcOrd="0" destOrd="0" presId="urn:microsoft.com/office/officeart/2005/8/layout/default"/>
    <dgm:cxn modelId="{CC2710D8-D2BE-4A7F-91AC-1A1DBE89D3FD}" type="presParOf" srcId="{71BAAEAF-0374-47B5-8146-86E9F5589299}" destId="{A0EB2DAB-1AF6-45FF-ACF0-7904F2DF40FE}" srcOrd="1" destOrd="0" presId="urn:microsoft.com/office/officeart/2005/8/layout/default"/>
    <dgm:cxn modelId="{0C8AB6EA-FBB7-4D6B-B69C-F74124707722}" type="presParOf" srcId="{71BAAEAF-0374-47B5-8146-86E9F5589299}" destId="{36EABC86-F93D-4340-BD5F-EAE045422F98}" srcOrd="2" destOrd="0" presId="urn:microsoft.com/office/officeart/2005/8/layout/default"/>
    <dgm:cxn modelId="{81F59752-AFB2-4A92-AAB3-23FC7564560E}" type="presParOf" srcId="{71BAAEAF-0374-47B5-8146-86E9F5589299}" destId="{182A20CB-DC3B-46D0-B781-A048D557374C}" srcOrd="3" destOrd="0" presId="urn:microsoft.com/office/officeart/2005/8/layout/default"/>
    <dgm:cxn modelId="{1CB1A6C3-6AC5-49B1-B777-FD4934EFD9F4}" type="presParOf" srcId="{71BAAEAF-0374-47B5-8146-86E9F5589299}" destId="{E8D77044-B146-4C5C-B3A3-F7A11F72A8EA}" srcOrd="4" destOrd="0" presId="urn:microsoft.com/office/officeart/2005/8/layout/default"/>
    <dgm:cxn modelId="{60E594EE-77C3-4662-8AB8-F96EE00552B6}" type="presParOf" srcId="{71BAAEAF-0374-47B5-8146-86E9F5589299}" destId="{9FB1EA9A-A42D-484D-AAB5-11DAC21352FE}" srcOrd="5" destOrd="0" presId="urn:microsoft.com/office/officeart/2005/8/layout/default"/>
    <dgm:cxn modelId="{76B804B7-373E-4942-AF36-4F294060BB56}" type="presParOf" srcId="{71BAAEAF-0374-47B5-8146-86E9F5589299}" destId="{7D173F59-C691-4386-B4A1-1F5294D496FB}"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D1DE6C-3FA5-4C62-983E-AD581A7D11AE}" type="doc">
      <dgm:prSet loTypeId="urn:microsoft.com/office/officeart/2005/8/layout/vList2" loCatId="list" qsTypeId="urn:microsoft.com/office/officeart/2005/8/quickstyle/simple4" qsCatId="simple" csTypeId="urn:microsoft.com/office/officeart/2005/8/colors/accent1_3" csCatId="accent1" phldr="1"/>
      <dgm:spPr/>
      <dgm:t>
        <a:bodyPr/>
        <a:lstStyle/>
        <a:p>
          <a:endParaRPr lang="en-US"/>
        </a:p>
      </dgm:t>
    </dgm:pt>
    <dgm:pt modelId="{DE9CEE3D-9794-4E6F-A9DD-827780422F9C}">
      <dgm:prSet/>
      <dgm:spPr/>
      <dgm:t>
        <a:bodyPr/>
        <a:lstStyle/>
        <a:p>
          <a:r>
            <a:rPr lang="en-US" dirty="0"/>
            <a:t>Data</a:t>
          </a:r>
        </a:p>
      </dgm:t>
    </dgm:pt>
    <dgm:pt modelId="{C53E5771-D40F-41F1-945E-3E2CA0E5E2BE}" type="parTrans" cxnId="{C4A49A54-4E3F-4A4E-9C75-0A536A2E8D47}">
      <dgm:prSet/>
      <dgm:spPr/>
      <dgm:t>
        <a:bodyPr/>
        <a:lstStyle/>
        <a:p>
          <a:endParaRPr lang="en-US"/>
        </a:p>
      </dgm:t>
    </dgm:pt>
    <dgm:pt modelId="{8E4DD59B-1A30-455A-AA55-147C940769B8}" type="sibTrans" cxnId="{C4A49A54-4E3F-4A4E-9C75-0A536A2E8D47}">
      <dgm:prSet/>
      <dgm:spPr/>
      <dgm:t>
        <a:bodyPr/>
        <a:lstStyle/>
        <a:p>
          <a:endParaRPr lang="en-US"/>
        </a:p>
      </dgm:t>
    </dgm:pt>
    <dgm:pt modelId="{4779ACCA-279E-414D-92D1-9AAA2DB85BBE}">
      <dgm:prSet/>
      <dgm:spPr/>
      <dgm:t>
        <a:bodyPr/>
        <a:lstStyle/>
        <a:p>
          <a:r>
            <a:rPr lang="en-US" dirty="0"/>
            <a:t>Flexibility</a:t>
          </a:r>
        </a:p>
      </dgm:t>
    </dgm:pt>
    <dgm:pt modelId="{46AC6188-F312-44E5-BFAE-848AE0B93E2F}" type="parTrans" cxnId="{1EA7D2E9-6BF0-4416-B19D-85D106D76E45}">
      <dgm:prSet/>
      <dgm:spPr/>
      <dgm:t>
        <a:bodyPr/>
        <a:lstStyle/>
        <a:p>
          <a:endParaRPr lang="en-US"/>
        </a:p>
      </dgm:t>
    </dgm:pt>
    <dgm:pt modelId="{B5463717-5C92-4F2F-897C-E4C76B7DD420}" type="sibTrans" cxnId="{1EA7D2E9-6BF0-4416-B19D-85D106D76E45}">
      <dgm:prSet/>
      <dgm:spPr/>
      <dgm:t>
        <a:bodyPr/>
        <a:lstStyle/>
        <a:p>
          <a:endParaRPr lang="en-US"/>
        </a:p>
      </dgm:t>
    </dgm:pt>
    <dgm:pt modelId="{3A49AD5D-FDBE-4BD1-9427-EBD9DD962E9D}">
      <dgm:prSet/>
      <dgm:spPr/>
      <dgm:t>
        <a:bodyPr/>
        <a:lstStyle/>
        <a:p>
          <a:r>
            <a:rPr lang="en-US" dirty="0"/>
            <a:t>Cost</a:t>
          </a:r>
        </a:p>
      </dgm:t>
    </dgm:pt>
    <dgm:pt modelId="{36D13C7C-8ADC-4F60-A89D-40846D4BBD90}" type="sibTrans" cxnId="{39B7D327-74FC-4920-BCA0-1AA493313DAB}">
      <dgm:prSet/>
      <dgm:spPr/>
      <dgm:t>
        <a:bodyPr/>
        <a:lstStyle/>
        <a:p>
          <a:endParaRPr lang="en-US"/>
        </a:p>
      </dgm:t>
    </dgm:pt>
    <dgm:pt modelId="{514A6ACA-00C7-4E2A-99B3-B893F1FE0670}" type="parTrans" cxnId="{39B7D327-74FC-4920-BCA0-1AA493313DAB}">
      <dgm:prSet/>
      <dgm:spPr/>
      <dgm:t>
        <a:bodyPr/>
        <a:lstStyle/>
        <a:p>
          <a:endParaRPr lang="en-US"/>
        </a:p>
      </dgm:t>
    </dgm:pt>
    <dgm:pt modelId="{9EA4EF71-3D07-4D7B-931D-C354724A3BBC}" type="pres">
      <dgm:prSet presAssocID="{CBD1DE6C-3FA5-4C62-983E-AD581A7D11AE}" presName="linear" presStyleCnt="0">
        <dgm:presLayoutVars>
          <dgm:animLvl val="lvl"/>
          <dgm:resizeHandles val="exact"/>
        </dgm:presLayoutVars>
      </dgm:prSet>
      <dgm:spPr/>
    </dgm:pt>
    <dgm:pt modelId="{3EF316B2-CD81-42B0-88DB-2CBC8E1AC2C7}" type="pres">
      <dgm:prSet presAssocID="{DE9CEE3D-9794-4E6F-A9DD-827780422F9C}" presName="parentText" presStyleLbl="node1" presStyleIdx="0" presStyleCnt="3" custLinFactNeighborX="0">
        <dgm:presLayoutVars>
          <dgm:chMax val="0"/>
          <dgm:bulletEnabled val="1"/>
        </dgm:presLayoutVars>
      </dgm:prSet>
      <dgm:spPr/>
    </dgm:pt>
    <dgm:pt modelId="{33949960-77F4-4F73-A73F-DE357777CCC1}" type="pres">
      <dgm:prSet presAssocID="{8E4DD59B-1A30-455A-AA55-147C940769B8}" presName="spacer" presStyleCnt="0"/>
      <dgm:spPr/>
    </dgm:pt>
    <dgm:pt modelId="{3046823B-9E09-46F4-A9E3-018F0D944981}" type="pres">
      <dgm:prSet presAssocID="{3A49AD5D-FDBE-4BD1-9427-EBD9DD962E9D}" presName="parentText" presStyleLbl="node1" presStyleIdx="1" presStyleCnt="3" custLinFactNeighborX="0" custLinFactNeighborY="-1">
        <dgm:presLayoutVars>
          <dgm:chMax val="0"/>
          <dgm:bulletEnabled val="1"/>
        </dgm:presLayoutVars>
      </dgm:prSet>
      <dgm:spPr/>
    </dgm:pt>
    <dgm:pt modelId="{FB708106-0E97-4B9E-BA06-B4FCAAAA94F3}" type="pres">
      <dgm:prSet presAssocID="{36D13C7C-8ADC-4F60-A89D-40846D4BBD90}" presName="spacer" presStyleCnt="0"/>
      <dgm:spPr/>
    </dgm:pt>
    <dgm:pt modelId="{53AB57BF-64AD-4250-B9EC-1D56356E4CD2}" type="pres">
      <dgm:prSet presAssocID="{4779ACCA-279E-414D-92D1-9AAA2DB85BBE}" presName="parentText" presStyleLbl="node1" presStyleIdx="2" presStyleCnt="3" custLinFactNeighborY="-13568">
        <dgm:presLayoutVars>
          <dgm:chMax val="0"/>
          <dgm:bulletEnabled val="1"/>
        </dgm:presLayoutVars>
      </dgm:prSet>
      <dgm:spPr/>
    </dgm:pt>
  </dgm:ptLst>
  <dgm:cxnLst>
    <dgm:cxn modelId="{39B7D327-74FC-4920-BCA0-1AA493313DAB}" srcId="{CBD1DE6C-3FA5-4C62-983E-AD581A7D11AE}" destId="{3A49AD5D-FDBE-4BD1-9427-EBD9DD962E9D}" srcOrd="1" destOrd="0" parTransId="{514A6ACA-00C7-4E2A-99B3-B893F1FE0670}" sibTransId="{36D13C7C-8ADC-4F60-A89D-40846D4BBD90}"/>
    <dgm:cxn modelId="{F02D9F6E-FBD4-46BE-A1B2-A06F1080F7CC}" type="presOf" srcId="{DE9CEE3D-9794-4E6F-A9DD-827780422F9C}" destId="{3EF316B2-CD81-42B0-88DB-2CBC8E1AC2C7}" srcOrd="0" destOrd="0" presId="urn:microsoft.com/office/officeart/2005/8/layout/vList2"/>
    <dgm:cxn modelId="{C4A49A54-4E3F-4A4E-9C75-0A536A2E8D47}" srcId="{CBD1DE6C-3FA5-4C62-983E-AD581A7D11AE}" destId="{DE9CEE3D-9794-4E6F-A9DD-827780422F9C}" srcOrd="0" destOrd="0" parTransId="{C53E5771-D40F-41F1-945E-3E2CA0E5E2BE}" sibTransId="{8E4DD59B-1A30-455A-AA55-147C940769B8}"/>
    <dgm:cxn modelId="{5853F1A4-4228-422B-9ACB-8E731BD30AF5}" type="presOf" srcId="{3A49AD5D-FDBE-4BD1-9427-EBD9DD962E9D}" destId="{3046823B-9E09-46F4-A9E3-018F0D944981}" srcOrd="0" destOrd="0" presId="urn:microsoft.com/office/officeart/2005/8/layout/vList2"/>
    <dgm:cxn modelId="{3FC1F0B5-444B-4AE6-8726-9CB345FBE470}" type="presOf" srcId="{4779ACCA-279E-414D-92D1-9AAA2DB85BBE}" destId="{53AB57BF-64AD-4250-B9EC-1D56356E4CD2}" srcOrd="0" destOrd="0" presId="urn:microsoft.com/office/officeart/2005/8/layout/vList2"/>
    <dgm:cxn modelId="{F43220E8-F3B5-466A-BA15-95D06142D7AB}" type="presOf" srcId="{CBD1DE6C-3FA5-4C62-983E-AD581A7D11AE}" destId="{9EA4EF71-3D07-4D7B-931D-C354724A3BBC}" srcOrd="0" destOrd="0" presId="urn:microsoft.com/office/officeart/2005/8/layout/vList2"/>
    <dgm:cxn modelId="{1EA7D2E9-6BF0-4416-B19D-85D106D76E45}" srcId="{CBD1DE6C-3FA5-4C62-983E-AD581A7D11AE}" destId="{4779ACCA-279E-414D-92D1-9AAA2DB85BBE}" srcOrd="2" destOrd="0" parTransId="{46AC6188-F312-44E5-BFAE-848AE0B93E2F}" sibTransId="{B5463717-5C92-4F2F-897C-E4C76B7DD420}"/>
    <dgm:cxn modelId="{05328C8F-68DA-4E48-A250-8003ED4B9DF4}" type="presParOf" srcId="{9EA4EF71-3D07-4D7B-931D-C354724A3BBC}" destId="{3EF316B2-CD81-42B0-88DB-2CBC8E1AC2C7}" srcOrd="0" destOrd="0" presId="urn:microsoft.com/office/officeart/2005/8/layout/vList2"/>
    <dgm:cxn modelId="{46CBEBE4-A904-4C92-B4DE-297054585B86}" type="presParOf" srcId="{9EA4EF71-3D07-4D7B-931D-C354724A3BBC}" destId="{33949960-77F4-4F73-A73F-DE357777CCC1}" srcOrd="1" destOrd="0" presId="urn:microsoft.com/office/officeart/2005/8/layout/vList2"/>
    <dgm:cxn modelId="{0FC49308-B4EE-4FCB-BEE3-3DCFBEA810F8}" type="presParOf" srcId="{9EA4EF71-3D07-4D7B-931D-C354724A3BBC}" destId="{3046823B-9E09-46F4-A9E3-018F0D944981}" srcOrd="2" destOrd="0" presId="urn:microsoft.com/office/officeart/2005/8/layout/vList2"/>
    <dgm:cxn modelId="{531B6A67-5BBF-431D-A78C-0614E71451A8}" type="presParOf" srcId="{9EA4EF71-3D07-4D7B-931D-C354724A3BBC}" destId="{FB708106-0E97-4B9E-BA06-B4FCAAAA94F3}" srcOrd="3" destOrd="0" presId="urn:microsoft.com/office/officeart/2005/8/layout/vList2"/>
    <dgm:cxn modelId="{03545F1F-3FA6-4489-800D-8BADE7A61601}" type="presParOf" srcId="{9EA4EF71-3D07-4D7B-931D-C354724A3BBC}" destId="{53AB57BF-64AD-4250-B9EC-1D56356E4CD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1E5D15-D487-48A3-B367-FF3788EA10FC}" type="doc">
      <dgm:prSet loTypeId="urn:microsoft.com/office/officeart/2005/8/layout/hProcess10" loCatId="process" qsTypeId="urn:microsoft.com/office/officeart/2005/8/quickstyle/simple1" qsCatId="simple" csTypeId="urn:microsoft.com/office/officeart/2005/8/colors/accent1_1" csCatId="accent1" phldr="1"/>
      <dgm:spPr/>
    </dgm:pt>
    <dgm:pt modelId="{309BE226-0398-4A26-A56B-F022ECB38E61}">
      <dgm:prSet phldrT="[Text]"/>
      <dgm:spPr/>
      <dgm:t>
        <a:bodyPr/>
        <a:lstStyle/>
        <a:p>
          <a:r>
            <a:rPr lang="en-AU" dirty="0"/>
            <a:t>Sensor Array</a:t>
          </a:r>
          <a:endParaRPr lang="en-GB" dirty="0"/>
        </a:p>
      </dgm:t>
    </dgm:pt>
    <dgm:pt modelId="{E3096241-575C-44AC-9354-7F48891C33D2}" type="parTrans" cxnId="{81D7788A-EF2C-477E-A090-1B86D6C23ADD}">
      <dgm:prSet/>
      <dgm:spPr/>
      <dgm:t>
        <a:bodyPr/>
        <a:lstStyle/>
        <a:p>
          <a:endParaRPr lang="en-GB"/>
        </a:p>
      </dgm:t>
    </dgm:pt>
    <dgm:pt modelId="{7DA58744-9945-4A40-9A43-C3B371573F7B}" type="sibTrans" cxnId="{81D7788A-EF2C-477E-A090-1B86D6C23ADD}">
      <dgm:prSet/>
      <dgm:spPr/>
      <dgm:t>
        <a:bodyPr/>
        <a:lstStyle/>
        <a:p>
          <a:endParaRPr lang="en-GB"/>
        </a:p>
      </dgm:t>
    </dgm:pt>
    <dgm:pt modelId="{59EE7EDE-37C1-4755-A1B3-747AAF25C830}">
      <dgm:prSet phldrT="[Text]"/>
      <dgm:spPr/>
      <dgm:t>
        <a:bodyPr/>
        <a:lstStyle/>
        <a:p>
          <a:r>
            <a:rPr lang="en-AU" dirty="0" err="1"/>
            <a:t>LoRaWAN</a:t>
          </a:r>
          <a:r>
            <a:rPr lang="en-AU" dirty="0"/>
            <a:t> Network</a:t>
          </a:r>
          <a:endParaRPr lang="en-GB" dirty="0"/>
        </a:p>
      </dgm:t>
    </dgm:pt>
    <dgm:pt modelId="{3A113718-A4D7-4EAA-AF5B-86A2C28194B7}" type="parTrans" cxnId="{DBE5D5F3-067E-40E1-8A00-5040FE4BB48E}">
      <dgm:prSet/>
      <dgm:spPr/>
      <dgm:t>
        <a:bodyPr/>
        <a:lstStyle/>
        <a:p>
          <a:endParaRPr lang="en-GB"/>
        </a:p>
      </dgm:t>
    </dgm:pt>
    <dgm:pt modelId="{CD9D0288-0F78-4C2E-B322-27815C9A7E42}" type="sibTrans" cxnId="{DBE5D5F3-067E-40E1-8A00-5040FE4BB48E}">
      <dgm:prSet/>
      <dgm:spPr/>
      <dgm:t>
        <a:bodyPr/>
        <a:lstStyle/>
        <a:p>
          <a:endParaRPr lang="en-GB"/>
        </a:p>
      </dgm:t>
    </dgm:pt>
    <dgm:pt modelId="{6C1115AE-6537-44E4-BC8D-E53075228A33}">
      <dgm:prSet phldrT="[Text]"/>
      <dgm:spPr/>
      <dgm:t>
        <a:bodyPr/>
        <a:lstStyle/>
        <a:p>
          <a:r>
            <a:rPr lang="en-AU" dirty="0"/>
            <a:t>Data Storage</a:t>
          </a:r>
        </a:p>
      </dgm:t>
    </dgm:pt>
    <dgm:pt modelId="{8C26C38F-9CB6-41F0-BE42-F81379C632B2}" type="parTrans" cxnId="{B8C847B9-773D-4696-9E70-670474EDE0EF}">
      <dgm:prSet/>
      <dgm:spPr/>
      <dgm:t>
        <a:bodyPr/>
        <a:lstStyle/>
        <a:p>
          <a:endParaRPr lang="en-GB"/>
        </a:p>
      </dgm:t>
    </dgm:pt>
    <dgm:pt modelId="{12B2132B-C96D-4A01-B282-F255664BA26C}" type="sibTrans" cxnId="{B8C847B9-773D-4696-9E70-670474EDE0EF}">
      <dgm:prSet/>
      <dgm:spPr/>
      <dgm:t>
        <a:bodyPr/>
        <a:lstStyle/>
        <a:p>
          <a:endParaRPr lang="en-GB" dirty="0"/>
        </a:p>
      </dgm:t>
    </dgm:pt>
    <dgm:pt modelId="{764D3313-63B8-49CB-8E3D-ED2FD3A086D1}">
      <dgm:prSet phldrT="[Text]"/>
      <dgm:spPr/>
      <dgm:t>
        <a:bodyPr/>
        <a:lstStyle/>
        <a:p>
          <a:r>
            <a:rPr lang="en-AU" dirty="0"/>
            <a:t>Data visualisation</a:t>
          </a:r>
        </a:p>
      </dgm:t>
    </dgm:pt>
    <dgm:pt modelId="{3BFFCD7F-E45E-4DA0-88C7-D0AA7CD94C1B}" type="parTrans" cxnId="{6B4099D2-857A-4828-9718-C30C95149DD9}">
      <dgm:prSet/>
      <dgm:spPr/>
      <dgm:t>
        <a:bodyPr/>
        <a:lstStyle/>
        <a:p>
          <a:endParaRPr lang="en-GB"/>
        </a:p>
      </dgm:t>
    </dgm:pt>
    <dgm:pt modelId="{56C44661-C91A-4E30-939D-67E667C5EB66}" type="sibTrans" cxnId="{6B4099D2-857A-4828-9718-C30C95149DD9}">
      <dgm:prSet/>
      <dgm:spPr/>
      <dgm:t>
        <a:bodyPr/>
        <a:lstStyle/>
        <a:p>
          <a:endParaRPr lang="en-GB"/>
        </a:p>
      </dgm:t>
    </dgm:pt>
    <dgm:pt modelId="{6B6F6E2E-BF3E-4DEA-A591-7B993EE43382}" type="pres">
      <dgm:prSet presAssocID="{101E5D15-D487-48A3-B367-FF3788EA10FC}" presName="Name0" presStyleCnt="0">
        <dgm:presLayoutVars>
          <dgm:dir/>
          <dgm:resizeHandles val="exact"/>
        </dgm:presLayoutVars>
      </dgm:prSet>
      <dgm:spPr/>
    </dgm:pt>
    <dgm:pt modelId="{F6633AB3-7F20-48C5-AA07-47AB9EEED76F}" type="pres">
      <dgm:prSet presAssocID="{309BE226-0398-4A26-A56B-F022ECB38E61}" presName="composite" presStyleCnt="0"/>
      <dgm:spPr/>
    </dgm:pt>
    <dgm:pt modelId="{A5FF4EE6-3035-4518-ABEC-82B9715EE338}" type="pres">
      <dgm:prSet presAssocID="{309BE226-0398-4A26-A56B-F022ECB38E61}" presName="imagSh" presStyleLbl="bgImgPlace1" presStyleIdx="0" presStyleCnt="4" custLinFactNeighborX="-1192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canner"/>
        </a:ext>
      </dgm:extLst>
    </dgm:pt>
    <dgm:pt modelId="{CF30EDF9-6120-4672-859A-B6E59CB63C88}" type="pres">
      <dgm:prSet presAssocID="{309BE226-0398-4A26-A56B-F022ECB38E61}" presName="txNode" presStyleLbl="node1" presStyleIdx="0" presStyleCnt="4" custLinFactNeighborX="-1128" custLinFactNeighborY="44810">
        <dgm:presLayoutVars>
          <dgm:bulletEnabled val="1"/>
        </dgm:presLayoutVars>
      </dgm:prSet>
      <dgm:spPr/>
    </dgm:pt>
    <dgm:pt modelId="{8B9F7A7C-B5F2-4DB5-8FCB-3EE8BE82FB0B}" type="pres">
      <dgm:prSet presAssocID="{7DA58744-9945-4A40-9A43-C3B371573F7B}" presName="sibTrans" presStyleLbl="sibTrans2D1" presStyleIdx="0" presStyleCnt="3" custLinFactY="80796" custLinFactNeighborX="42548" custLinFactNeighborY="100000"/>
      <dgm:spPr/>
    </dgm:pt>
    <dgm:pt modelId="{2E50C246-1810-45DF-82D2-1B8D1E8A439F}" type="pres">
      <dgm:prSet presAssocID="{7DA58744-9945-4A40-9A43-C3B371573F7B}" presName="connTx" presStyleLbl="sibTrans2D1" presStyleIdx="0" presStyleCnt="3"/>
      <dgm:spPr/>
    </dgm:pt>
    <dgm:pt modelId="{B671A189-B8EE-49BC-84D9-DE6F4FB6892D}" type="pres">
      <dgm:prSet presAssocID="{59EE7EDE-37C1-4755-A1B3-747AAF25C830}" presName="composite" presStyleCnt="0"/>
      <dgm:spPr/>
    </dgm:pt>
    <dgm:pt modelId="{E7CF8EF2-F2AD-4EAE-B84C-2C28ED997F6B}" type="pres">
      <dgm:prSet presAssocID="{59EE7EDE-37C1-4755-A1B3-747AAF25C830}" presName="imagSh" presStyleLbl="b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Wireless router"/>
        </a:ext>
      </dgm:extLst>
    </dgm:pt>
    <dgm:pt modelId="{CB65ABC1-6D1D-46FE-B00D-7F701BF23A38}" type="pres">
      <dgm:prSet presAssocID="{59EE7EDE-37C1-4755-A1B3-747AAF25C830}" presName="txNode" presStyleLbl="node1" presStyleIdx="1" presStyleCnt="4" custLinFactNeighborX="-1128" custLinFactNeighborY="44810">
        <dgm:presLayoutVars>
          <dgm:bulletEnabled val="1"/>
        </dgm:presLayoutVars>
      </dgm:prSet>
      <dgm:spPr/>
    </dgm:pt>
    <dgm:pt modelId="{F7D60BCE-9F73-4157-B3D7-DC5328E72DD5}" type="pres">
      <dgm:prSet presAssocID="{CD9D0288-0F78-4C2E-B322-27815C9A7E42}" presName="sibTrans" presStyleLbl="sibTrans2D1" presStyleIdx="1" presStyleCnt="3" custLinFactY="80796" custLinFactNeighborX="42548" custLinFactNeighborY="100000"/>
      <dgm:spPr/>
    </dgm:pt>
    <dgm:pt modelId="{E505CB99-73DD-4A8B-96CC-CF735C83181E}" type="pres">
      <dgm:prSet presAssocID="{CD9D0288-0F78-4C2E-B322-27815C9A7E42}" presName="connTx" presStyleLbl="sibTrans2D1" presStyleIdx="1" presStyleCnt="3"/>
      <dgm:spPr/>
    </dgm:pt>
    <dgm:pt modelId="{001DE33F-E3E8-4505-A81E-FD63EBB5552E}" type="pres">
      <dgm:prSet presAssocID="{6C1115AE-6537-44E4-BC8D-E53075228A33}" presName="composite" presStyleCnt="0"/>
      <dgm:spPr/>
    </dgm:pt>
    <dgm:pt modelId="{B91B3137-9573-4EFF-B5A6-84673BA91ABB}" type="pres">
      <dgm:prSet presAssocID="{6C1115AE-6537-44E4-BC8D-E53075228A33}" presName="imagSh" presStyleLbl="b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ownload from cloud"/>
        </a:ext>
      </dgm:extLst>
    </dgm:pt>
    <dgm:pt modelId="{67557DE2-6110-4EEB-A77B-E71F640D88FE}" type="pres">
      <dgm:prSet presAssocID="{6C1115AE-6537-44E4-BC8D-E53075228A33}" presName="txNode" presStyleLbl="node1" presStyleIdx="2" presStyleCnt="4" custLinFactNeighborX="-1128" custLinFactNeighborY="44810">
        <dgm:presLayoutVars>
          <dgm:bulletEnabled val="1"/>
        </dgm:presLayoutVars>
      </dgm:prSet>
      <dgm:spPr/>
    </dgm:pt>
    <dgm:pt modelId="{38EAE7FE-C62D-48FF-A36A-1BD5573F09CB}" type="pres">
      <dgm:prSet presAssocID="{12B2132B-C96D-4A01-B282-F255664BA26C}" presName="sibTrans" presStyleLbl="sibTrans2D1" presStyleIdx="2" presStyleCnt="3" custLinFactY="80796" custLinFactNeighborX="42548" custLinFactNeighborY="100000"/>
      <dgm:spPr/>
    </dgm:pt>
    <dgm:pt modelId="{87496666-49D6-4C97-91ED-2FB40B8DE1B6}" type="pres">
      <dgm:prSet presAssocID="{12B2132B-C96D-4A01-B282-F255664BA26C}" presName="connTx" presStyleLbl="sibTrans2D1" presStyleIdx="2" presStyleCnt="3"/>
      <dgm:spPr/>
    </dgm:pt>
    <dgm:pt modelId="{678F5B06-23CE-488E-A859-B7479F2EF92D}" type="pres">
      <dgm:prSet presAssocID="{764D3313-63B8-49CB-8E3D-ED2FD3A086D1}" presName="composite" presStyleCnt="0"/>
      <dgm:spPr/>
    </dgm:pt>
    <dgm:pt modelId="{1633C520-1777-416A-BA83-E98409FF6A4A}" type="pres">
      <dgm:prSet presAssocID="{764D3313-63B8-49CB-8E3D-ED2FD3A086D1}" presName="imagSh" presStyleLbl="b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Upward trend"/>
        </a:ext>
      </dgm:extLst>
    </dgm:pt>
    <dgm:pt modelId="{0E65B115-0D74-47D0-ADA3-8CE41F2153E5}" type="pres">
      <dgm:prSet presAssocID="{764D3313-63B8-49CB-8E3D-ED2FD3A086D1}" presName="txNode" presStyleLbl="node1" presStyleIdx="3" presStyleCnt="4" custLinFactNeighborX="-1128" custLinFactNeighborY="44810">
        <dgm:presLayoutVars>
          <dgm:bulletEnabled val="1"/>
        </dgm:presLayoutVars>
      </dgm:prSet>
      <dgm:spPr/>
    </dgm:pt>
  </dgm:ptLst>
  <dgm:cxnLst>
    <dgm:cxn modelId="{A77DE70B-4329-4924-8572-77C0D35368B1}" type="presOf" srcId="{12B2132B-C96D-4A01-B282-F255664BA26C}" destId="{38EAE7FE-C62D-48FF-A36A-1BD5573F09CB}" srcOrd="0" destOrd="0" presId="urn:microsoft.com/office/officeart/2005/8/layout/hProcess10"/>
    <dgm:cxn modelId="{03A8B124-1743-409D-8768-7F628AD0A0BE}" type="presOf" srcId="{CD9D0288-0F78-4C2E-B322-27815C9A7E42}" destId="{F7D60BCE-9F73-4157-B3D7-DC5328E72DD5}" srcOrd="0" destOrd="0" presId="urn:microsoft.com/office/officeart/2005/8/layout/hProcess10"/>
    <dgm:cxn modelId="{5807EA29-71B7-408C-9311-36FFB4B7DD07}" type="presOf" srcId="{7DA58744-9945-4A40-9A43-C3B371573F7B}" destId="{8B9F7A7C-B5F2-4DB5-8FCB-3EE8BE82FB0B}" srcOrd="0" destOrd="0" presId="urn:microsoft.com/office/officeart/2005/8/layout/hProcess10"/>
    <dgm:cxn modelId="{FB15B732-D2FD-445B-AA81-D4B8E065F4BD}" type="presOf" srcId="{CD9D0288-0F78-4C2E-B322-27815C9A7E42}" destId="{E505CB99-73DD-4A8B-96CC-CF735C83181E}" srcOrd="1" destOrd="0" presId="urn:microsoft.com/office/officeart/2005/8/layout/hProcess10"/>
    <dgm:cxn modelId="{AD603037-4270-43F0-8099-E1F266CE8ED4}" type="presOf" srcId="{101E5D15-D487-48A3-B367-FF3788EA10FC}" destId="{6B6F6E2E-BF3E-4DEA-A591-7B993EE43382}" srcOrd="0" destOrd="0" presId="urn:microsoft.com/office/officeart/2005/8/layout/hProcess10"/>
    <dgm:cxn modelId="{70971245-A723-4DC5-87A4-CC3DD00B7786}" type="presOf" srcId="{12B2132B-C96D-4A01-B282-F255664BA26C}" destId="{87496666-49D6-4C97-91ED-2FB40B8DE1B6}" srcOrd="1" destOrd="0" presId="urn:microsoft.com/office/officeart/2005/8/layout/hProcess10"/>
    <dgm:cxn modelId="{18812C45-39A0-4A1D-BBEE-AEA80269E8FD}" type="presOf" srcId="{59EE7EDE-37C1-4755-A1B3-747AAF25C830}" destId="{CB65ABC1-6D1D-46FE-B00D-7F701BF23A38}" srcOrd="0" destOrd="0" presId="urn:microsoft.com/office/officeart/2005/8/layout/hProcess10"/>
    <dgm:cxn modelId="{7176537D-8F28-40BC-81CE-8FD9FE5EE41A}" type="presOf" srcId="{7DA58744-9945-4A40-9A43-C3B371573F7B}" destId="{2E50C246-1810-45DF-82D2-1B8D1E8A439F}" srcOrd="1" destOrd="0" presId="urn:microsoft.com/office/officeart/2005/8/layout/hProcess10"/>
    <dgm:cxn modelId="{81D7788A-EF2C-477E-A090-1B86D6C23ADD}" srcId="{101E5D15-D487-48A3-B367-FF3788EA10FC}" destId="{309BE226-0398-4A26-A56B-F022ECB38E61}" srcOrd="0" destOrd="0" parTransId="{E3096241-575C-44AC-9354-7F48891C33D2}" sibTransId="{7DA58744-9945-4A40-9A43-C3B371573F7B}"/>
    <dgm:cxn modelId="{B8C847B9-773D-4696-9E70-670474EDE0EF}" srcId="{101E5D15-D487-48A3-B367-FF3788EA10FC}" destId="{6C1115AE-6537-44E4-BC8D-E53075228A33}" srcOrd="2" destOrd="0" parTransId="{8C26C38F-9CB6-41F0-BE42-F81379C632B2}" sibTransId="{12B2132B-C96D-4A01-B282-F255664BA26C}"/>
    <dgm:cxn modelId="{1137F8C8-F181-49E5-BD37-83E85D21C5CC}" type="presOf" srcId="{6C1115AE-6537-44E4-BC8D-E53075228A33}" destId="{67557DE2-6110-4EEB-A77B-E71F640D88FE}" srcOrd="0" destOrd="0" presId="urn:microsoft.com/office/officeart/2005/8/layout/hProcess10"/>
    <dgm:cxn modelId="{6B4099D2-857A-4828-9718-C30C95149DD9}" srcId="{101E5D15-D487-48A3-B367-FF3788EA10FC}" destId="{764D3313-63B8-49CB-8E3D-ED2FD3A086D1}" srcOrd="3" destOrd="0" parTransId="{3BFFCD7F-E45E-4DA0-88C7-D0AA7CD94C1B}" sibTransId="{56C44661-C91A-4E30-939D-67E667C5EB66}"/>
    <dgm:cxn modelId="{9C71ADE5-2AEF-4901-A5B6-5C31D5447BD7}" type="presOf" srcId="{764D3313-63B8-49CB-8E3D-ED2FD3A086D1}" destId="{0E65B115-0D74-47D0-ADA3-8CE41F2153E5}" srcOrd="0" destOrd="0" presId="urn:microsoft.com/office/officeart/2005/8/layout/hProcess10"/>
    <dgm:cxn modelId="{6AA971E6-A459-40DA-BDB7-37B079818B79}" type="presOf" srcId="{309BE226-0398-4A26-A56B-F022ECB38E61}" destId="{CF30EDF9-6120-4672-859A-B6E59CB63C88}" srcOrd="0" destOrd="0" presId="urn:microsoft.com/office/officeart/2005/8/layout/hProcess10"/>
    <dgm:cxn modelId="{DBE5D5F3-067E-40E1-8A00-5040FE4BB48E}" srcId="{101E5D15-D487-48A3-B367-FF3788EA10FC}" destId="{59EE7EDE-37C1-4755-A1B3-747AAF25C830}" srcOrd="1" destOrd="0" parTransId="{3A113718-A4D7-4EAA-AF5B-86A2C28194B7}" sibTransId="{CD9D0288-0F78-4C2E-B322-27815C9A7E42}"/>
    <dgm:cxn modelId="{6240AEB2-F4C9-424E-902A-DF38CB39D831}" type="presParOf" srcId="{6B6F6E2E-BF3E-4DEA-A591-7B993EE43382}" destId="{F6633AB3-7F20-48C5-AA07-47AB9EEED76F}" srcOrd="0" destOrd="0" presId="urn:microsoft.com/office/officeart/2005/8/layout/hProcess10"/>
    <dgm:cxn modelId="{95D48840-443D-45C5-B57B-812ECAED5671}" type="presParOf" srcId="{F6633AB3-7F20-48C5-AA07-47AB9EEED76F}" destId="{A5FF4EE6-3035-4518-ABEC-82B9715EE338}" srcOrd="0" destOrd="0" presId="urn:microsoft.com/office/officeart/2005/8/layout/hProcess10"/>
    <dgm:cxn modelId="{2681409B-50EA-4413-953B-840308AEC34D}" type="presParOf" srcId="{F6633AB3-7F20-48C5-AA07-47AB9EEED76F}" destId="{CF30EDF9-6120-4672-859A-B6E59CB63C88}" srcOrd="1" destOrd="0" presId="urn:microsoft.com/office/officeart/2005/8/layout/hProcess10"/>
    <dgm:cxn modelId="{0F65733F-62A2-4E99-BD7A-879CF0DF71D5}" type="presParOf" srcId="{6B6F6E2E-BF3E-4DEA-A591-7B993EE43382}" destId="{8B9F7A7C-B5F2-4DB5-8FCB-3EE8BE82FB0B}" srcOrd="1" destOrd="0" presId="urn:microsoft.com/office/officeart/2005/8/layout/hProcess10"/>
    <dgm:cxn modelId="{2C29D7DA-6CD5-492B-ABEA-9DA50C9C9DAA}" type="presParOf" srcId="{8B9F7A7C-B5F2-4DB5-8FCB-3EE8BE82FB0B}" destId="{2E50C246-1810-45DF-82D2-1B8D1E8A439F}" srcOrd="0" destOrd="0" presId="urn:microsoft.com/office/officeart/2005/8/layout/hProcess10"/>
    <dgm:cxn modelId="{0DDD9CC7-67E1-420F-A454-A905B122F583}" type="presParOf" srcId="{6B6F6E2E-BF3E-4DEA-A591-7B993EE43382}" destId="{B671A189-B8EE-49BC-84D9-DE6F4FB6892D}" srcOrd="2" destOrd="0" presId="urn:microsoft.com/office/officeart/2005/8/layout/hProcess10"/>
    <dgm:cxn modelId="{4718546A-9376-4E82-B6E0-AA3DC502284B}" type="presParOf" srcId="{B671A189-B8EE-49BC-84D9-DE6F4FB6892D}" destId="{E7CF8EF2-F2AD-4EAE-B84C-2C28ED997F6B}" srcOrd="0" destOrd="0" presId="urn:microsoft.com/office/officeart/2005/8/layout/hProcess10"/>
    <dgm:cxn modelId="{0E6CD74E-1791-4F2C-BAE3-62285B234B66}" type="presParOf" srcId="{B671A189-B8EE-49BC-84D9-DE6F4FB6892D}" destId="{CB65ABC1-6D1D-46FE-B00D-7F701BF23A38}" srcOrd="1" destOrd="0" presId="urn:microsoft.com/office/officeart/2005/8/layout/hProcess10"/>
    <dgm:cxn modelId="{DA5299FA-90AF-4B62-9082-7D51807EE263}" type="presParOf" srcId="{6B6F6E2E-BF3E-4DEA-A591-7B993EE43382}" destId="{F7D60BCE-9F73-4157-B3D7-DC5328E72DD5}" srcOrd="3" destOrd="0" presId="urn:microsoft.com/office/officeart/2005/8/layout/hProcess10"/>
    <dgm:cxn modelId="{FDC90268-E044-4A4A-9DAD-39F830D4B386}" type="presParOf" srcId="{F7D60BCE-9F73-4157-B3D7-DC5328E72DD5}" destId="{E505CB99-73DD-4A8B-96CC-CF735C83181E}" srcOrd="0" destOrd="0" presId="urn:microsoft.com/office/officeart/2005/8/layout/hProcess10"/>
    <dgm:cxn modelId="{5BDB7443-BE89-4543-9263-800AC232AF62}" type="presParOf" srcId="{6B6F6E2E-BF3E-4DEA-A591-7B993EE43382}" destId="{001DE33F-E3E8-4505-A81E-FD63EBB5552E}" srcOrd="4" destOrd="0" presId="urn:microsoft.com/office/officeart/2005/8/layout/hProcess10"/>
    <dgm:cxn modelId="{733A6654-4712-497F-AF07-5A6ACA332499}" type="presParOf" srcId="{001DE33F-E3E8-4505-A81E-FD63EBB5552E}" destId="{B91B3137-9573-4EFF-B5A6-84673BA91ABB}" srcOrd="0" destOrd="0" presId="urn:microsoft.com/office/officeart/2005/8/layout/hProcess10"/>
    <dgm:cxn modelId="{2FF38E52-5205-4B4F-804C-34863D42B314}" type="presParOf" srcId="{001DE33F-E3E8-4505-A81E-FD63EBB5552E}" destId="{67557DE2-6110-4EEB-A77B-E71F640D88FE}" srcOrd="1" destOrd="0" presId="urn:microsoft.com/office/officeart/2005/8/layout/hProcess10"/>
    <dgm:cxn modelId="{89D5ECAE-013E-4F89-AC1E-DC95C5496A3E}" type="presParOf" srcId="{6B6F6E2E-BF3E-4DEA-A591-7B993EE43382}" destId="{38EAE7FE-C62D-48FF-A36A-1BD5573F09CB}" srcOrd="5" destOrd="0" presId="urn:microsoft.com/office/officeart/2005/8/layout/hProcess10"/>
    <dgm:cxn modelId="{D02CDED6-0845-49F9-B4B6-14FFC93D30A3}" type="presParOf" srcId="{38EAE7FE-C62D-48FF-A36A-1BD5573F09CB}" destId="{87496666-49D6-4C97-91ED-2FB40B8DE1B6}" srcOrd="0" destOrd="0" presId="urn:microsoft.com/office/officeart/2005/8/layout/hProcess10"/>
    <dgm:cxn modelId="{3489B159-E968-4CC3-9F44-41D421EE3919}" type="presParOf" srcId="{6B6F6E2E-BF3E-4DEA-A591-7B993EE43382}" destId="{678F5B06-23CE-488E-A859-B7479F2EF92D}" srcOrd="6" destOrd="0" presId="urn:microsoft.com/office/officeart/2005/8/layout/hProcess10"/>
    <dgm:cxn modelId="{34003492-D3DD-4209-8D2C-FC0CB636FD0E}" type="presParOf" srcId="{678F5B06-23CE-488E-A859-B7479F2EF92D}" destId="{1633C520-1777-416A-BA83-E98409FF6A4A}" srcOrd="0" destOrd="0" presId="urn:microsoft.com/office/officeart/2005/8/layout/hProcess10"/>
    <dgm:cxn modelId="{782C37CF-65DF-4AD2-B0FC-0B28AD4D22B5}" type="presParOf" srcId="{678F5B06-23CE-488E-A859-B7479F2EF92D}" destId="{0E65B115-0D74-47D0-ADA3-8CE41F2153E5}"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74607E-4B9C-41C2-ACE5-C34B8D1AC42F}" type="doc">
      <dgm:prSet loTypeId="urn:microsoft.com/office/officeart/2008/layout/LinedList" loCatId="list" qsTypeId="urn:microsoft.com/office/officeart/2005/8/quickstyle/simple4" qsCatId="simple" csTypeId="urn:microsoft.com/office/officeart/2005/8/colors/accent1_2" csCatId="accent1" phldr="1"/>
      <dgm:spPr/>
      <dgm:t>
        <a:bodyPr/>
        <a:lstStyle/>
        <a:p>
          <a:endParaRPr lang="en-US"/>
        </a:p>
      </dgm:t>
    </dgm:pt>
    <dgm:pt modelId="{B3063C00-B3A5-4804-B334-5ABA568021B9}">
      <dgm:prSet/>
      <dgm:spPr/>
      <dgm:t>
        <a:bodyPr/>
        <a:lstStyle/>
        <a:p>
          <a:r>
            <a:rPr lang="en-AU" dirty="0"/>
            <a:t>Nathan </a:t>
          </a:r>
          <a:r>
            <a:rPr lang="en-AU" dirty="0" err="1"/>
            <a:t>Jombwe</a:t>
          </a:r>
          <a:endParaRPr lang="en-US" dirty="0"/>
        </a:p>
      </dgm:t>
    </dgm:pt>
    <dgm:pt modelId="{6247B565-DFB3-4F19-82F1-6B6B4148F861}" type="parTrans" cxnId="{533908CD-0CC8-4039-98D9-9557F4887CB9}">
      <dgm:prSet/>
      <dgm:spPr/>
      <dgm:t>
        <a:bodyPr/>
        <a:lstStyle/>
        <a:p>
          <a:endParaRPr lang="en-US"/>
        </a:p>
      </dgm:t>
    </dgm:pt>
    <dgm:pt modelId="{A40418A5-9008-4683-BF82-8A908BC817FE}" type="sibTrans" cxnId="{533908CD-0CC8-4039-98D9-9557F4887CB9}">
      <dgm:prSet/>
      <dgm:spPr/>
      <dgm:t>
        <a:bodyPr/>
        <a:lstStyle/>
        <a:p>
          <a:endParaRPr lang="en-US"/>
        </a:p>
      </dgm:t>
    </dgm:pt>
    <dgm:pt modelId="{3C02F1AC-7DF7-4295-A9B8-B120BF37F35B}">
      <dgm:prSet/>
      <dgm:spPr/>
      <dgm:t>
        <a:bodyPr/>
        <a:lstStyle/>
        <a:p>
          <a:r>
            <a:rPr lang="en-AU" dirty="0"/>
            <a:t>Iman Kareem</a:t>
          </a:r>
          <a:endParaRPr lang="en-US" dirty="0"/>
        </a:p>
      </dgm:t>
    </dgm:pt>
    <dgm:pt modelId="{1BA79441-2BF6-460B-99C2-9A22A00B3C2B}" type="parTrans" cxnId="{B015AD78-BFB9-43F9-9F85-05158AB456EA}">
      <dgm:prSet/>
      <dgm:spPr/>
      <dgm:t>
        <a:bodyPr/>
        <a:lstStyle/>
        <a:p>
          <a:endParaRPr lang="en-GB"/>
        </a:p>
      </dgm:t>
    </dgm:pt>
    <dgm:pt modelId="{B5C6B3E9-CDF8-4BBB-8985-8D09BF88E982}" type="sibTrans" cxnId="{B015AD78-BFB9-43F9-9F85-05158AB456EA}">
      <dgm:prSet/>
      <dgm:spPr/>
      <dgm:t>
        <a:bodyPr/>
        <a:lstStyle/>
        <a:p>
          <a:endParaRPr lang="en-GB"/>
        </a:p>
      </dgm:t>
    </dgm:pt>
    <dgm:pt modelId="{3AB8E7DE-B351-45B2-B519-33A6F5E66B05}">
      <dgm:prSet/>
      <dgm:spPr/>
      <dgm:t>
        <a:bodyPr/>
        <a:lstStyle/>
        <a:p>
          <a:r>
            <a:rPr lang="en-US" dirty="0"/>
            <a:t>Janine </a:t>
          </a:r>
          <a:r>
            <a:rPr lang="en-US" dirty="0" err="1"/>
            <a:t>Ahola</a:t>
          </a:r>
          <a:endParaRPr lang="en-US" dirty="0"/>
        </a:p>
      </dgm:t>
    </dgm:pt>
    <dgm:pt modelId="{15FEA7FB-5F02-49BC-BC43-C103CEED7EF2}" type="parTrans" cxnId="{6B7C4160-C9C6-40BA-9D6D-0D7EF54C9FB8}">
      <dgm:prSet/>
      <dgm:spPr/>
      <dgm:t>
        <a:bodyPr/>
        <a:lstStyle/>
        <a:p>
          <a:endParaRPr lang="en-GB"/>
        </a:p>
      </dgm:t>
    </dgm:pt>
    <dgm:pt modelId="{D785CC39-E2F9-47A1-B4D9-0E3E2B114095}" type="sibTrans" cxnId="{6B7C4160-C9C6-40BA-9D6D-0D7EF54C9FB8}">
      <dgm:prSet/>
      <dgm:spPr/>
      <dgm:t>
        <a:bodyPr/>
        <a:lstStyle/>
        <a:p>
          <a:endParaRPr lang="en-GB"/>
        </a:p>
      </dgm:t>
    </dgm:pt>
    <dgm:pt modelId="{17F0BEE7-3795-42BD-A5C0-F0D302B2FD70}">
      <dgm:prSet/>
      <dgm:spPr/>
      <dgm:t>
        <a:bodyPr/>
        <a:lstStyle/>
        <a:p>
          <a:r>
            <a:rPr lang="en-US" dirty="0"/>
            <a:t>David Belton</a:t>
          </a:r>
        </a:p>
      </dgm:t>
    </dgm:pt>
    <dgm:pt modelId="{212292E2-1B33-4EFB-A44D-FEDF50F0F2B4}" type="parTrans" cxnId="{32CB8975-34F9-42A7-A156-83D7E65284A7}">
      <dgm:prSet/>
      <dgm:spPr/>
      <dgm:t>
        <a:bodyPr/>
        <a:lstStyle/>
        <a:p>
          <a:endParaRPr lang="en-GB"/>
        </a:p>
      </dgm:t>
    </dgm:pt>
    <dgm:pt modelId="{11464E99-7E07-4596-A55B-937A9A1F0F43}" type="sibTrans" cxnId="{32CB8975-34F9-42A7-A156-83D7E65284A7}">
      <dgm:prSet/>
      <dgm:spPr/>
      <dgm:t>
        <a:bodyPr/>
        <a:lstStyle/>
        <a:p>
          <a:endParaRPr lang="en-GB"/>
        </a:p>
      </dgm:t>
    </dgm:pt>
    <dgm:pt modelId="{F77970BA-3249-4AEE-99BD-CF2F708AF933}">
      <dgm:prSet/>
      <dgm:spPr/>
      <dgm:t>
        <a:bodyPr/>
        <a:lstStyle/>
        <a:p>
          <a:r>
            <a:rPr lang="en-AU" dirty="0"/>
            <a:t>Tom De </a:t>
          </a:r>
          <a:r>
            <a:rPr lang="en-AU" dirty="0" err="1"/>
            <a:t>Ruijter</a:t>
          </a:r>
          <a:endParaRPr lang="en-US" dirty="0"/>
        </a:p>
      </dgm:t>
    </dgm:pt>
    <dgm:pt modelId="{A08E6FEF-3016-415F-8A89-786F964AC758}" type="parTrans" cxnId="{594A8CE8-0914-431A-AB33-B55D1E2D1B1E}">
      <dgm:prSet/>
      <dgm:spPr/>
      <dgm:t>
        <a:bodyPr/>
        <a:lstStyle/>
        <a:p>
          <a:endParaRPr lang="en-GB"/>
        </a:p>
      </dgm:t>
    </dgm:pt>
    <dgm:pt modelId="{A23C70F9-1D2B-446E-8EB1-E044003D95A0}" type="sibTrans" cxnId="{594A8CE8-0914-431A-AB33-B55D1E2D1B1E}">
      <dgm:prSet/>
      <dgm:spPr/>
      <dgm:t>
        <a:bodyPr/>
        <a:lstStyle/>
        <a:p>
          <a:endParaRPr lang="en-GB"/>
        </a:p>
      </dgm:t>
    </dgm:pt>
    <dgm:pt modelId="{06D00D2E-F1BF-499D-8CE1-28F73EDF76E9}">
      <dgm:prSet/>
      <dgm:spPr/>
      <dgm:t>
        <a:bodyPr/>
        <a:lstStyle/>
        <a:p>
          <a:r>
            <a:rPr lang="en-AU" dirty="0"/>
            <a:t>Kevin Glasson</a:t>
          </a:r>
          <a:endParaRPr lang="en-US" dirty="0"/>
        </a:p>
      </dgm:t>
    </dgm:pt>
    <dgm:pt modelId="{21BE4E97-7758-43E1-B1F3-556868E511A7}" type="parTrans" cxnId="{1D656D11-3A16-4C7C-84E5-3982B69F53FF}">
      <dgm:prSet/>
      <dgm:spPr/>
      <dgm:t>
        <a:bodyPr/>
        <a:lstStyle/>
        <a:p>
          <a:endParaRPr lang="en-GB"/>
        </a:p>
      </dgm:t>
    </dgm:pt>
    <dgm:pt modelId="{F9A7325D-2A36-4310-BF6F-2951C596ECFA}" type="sibTrans" cxnId="{1D656D11-3A16-4C7C-84E5-3982B69F53FF}">
      <dgm:prSet/>
      <dgm:spPr/>
      <dgm:t>
        <a:bodyPr/>
        <a:lstStyle/>
        <a:p>
          <a:endParaRPr lang="en-GB"/>
        </a:p>
      </dgm:t>
    </dgm:pt>
    <dgm:pt modelId="{04055CD6-25AF-40EC-AEC2-CCB2AE52CE31}">
      <dgm:prSet/>
      <dgm:spPr/>
      <dgm:t>
        <a:bodyPr/>
        <a:lstStyle/>
        <a:p>
          <a:r>
            <a:rPr lang="en-AU" dirty="0"/>
            <a:t>Petra </a:t>
          </a:r>
          <a:r>
            <a:rPr lang="en-AU" dirty="0" err="1"/>
            <a:t>Helmholz</a:t>
          </a:r>
          <a:endParaRPr lang="en-US" dirty="0"/>
        </a:p>
      </dgm:t>
    </dgm:pt>
    <dgm:pt modelId="{525FB6A4-93A4-469D-BC3A-668AF62FC7D2}" type="parTrans" cxnId="{E39F5996-699F-4284-A65C-0D35A1C23201}">
      <dgm:prSet/>
      <dgm:spPr/>
      <dgm:t>
        <a:bodyPr/>
        <a:lstStyle/>
        <a:p>
          <a:endParaRPr lang="en-GB"/>
        </a:p>
      </dgm:t>
    </dgm:pt>
    <dgm:pt modelId="{93388430-4CAB-4CB5-8C9B-653FB3154A43}" type="sibTrans" cxnId="{E39F5996-699F-4284-A65C-0D35A1C23201}">
      <dgm:prSet/>
      <dgm:spPr/>
      <dgm:t>
        <a:bodyPr/>
        <a:lstStyle/>
        <a:p>
          <a:endParaRPr lang="en-GB"/>
        </a:p>
      </dgm:t>
    </dgm:pt>
    <dgm:pt modelId="{DF65A7C3-7783-4555-9459-AA7149A3CFE3}">
      <dgm:prSet/>
      <dgm:spPr/>
      <dgm:t>
        <a:bodyPr/>
        <a:lstStyle/>
        <a:p>
          <a:r>
            <a:rPr lang="en-AU" dirty="0"/>
            <a:t>Bradley </a:t>
          </a:r>
          <a:r>
            <a:rPr lang="en-AU" dirty="0" err="1"/>
            <a:t>Schupp</a:t>
          </a:r>
          <a:endParaRPr lang="en-US" dirty="0"/>
        </a:p>
      </dgm:t>
    </dgm:pt>
    <dgm:pt modelId="{9498C66C-B924-45EC-BD79-DBC2EBC48A56}" type="parTrans" cxnId="{DE5F4DE4-5170-40D1-9A82-63E784757915}">
      <dgm:prSet/>
      <dgm:spPr/>
      <dgm:t>
        <a:bodyPr/>
        <a:lstStyle/>
        <a:p>
          <a:endParaRPr lang="en-GB"/>
        </a:p>
      </dgm:t>
    </dgm:pt>
    <dgm:pt modelId="{86446132-42A1-4EBE-8D47-4D808BFF55D2}" type="sibTrans" cxnId="{DE5F4DE4-5170-40D1-9A82-63E784757915}">
      <dgm:prSet/>
      <dgm:spPr/>
      <dgm:t>
        <a:bodyPr/>
        <a:lstStyle/>
        <a:p>
          <a:endParaRPr lang="en-GB"/>
        </a:p>
      </dgm:t>
    </dgm:pt>
    <dgm:pt modelId="{9D6871F6-5770-4FAD-9089-D19DD99B9A87}" type="pres">
      <dgm:prSet presAssocID="{C174607E-4B9C-41C2-ACE5-C34B8D1AC42F}" presName="vert0" presStyleCnt="0">
        <dgm:presLayoutVars>
          <dgm:dir/>
          <dgm:animOne val="branch"/>
          <dgm:animLvl val="lvl"/>
        </dgm:presLayoutVars>
      </dgm:prSet>
      <dgm:spPr/>
    </dgm:pt>
    <dgm:pt modelId="{6ECEE4AB-E5F4-4CDB-8CB3-0210C87134E1}" type="pres">
      <dgm:prSet presAssocID="{3AB8E7DE-B351-45B2-B519-33A6F5E66B05}" presName="thickLine" presStyleLbl="alignNode1" presStyleIdx="0" presStyleCnt="8"/>
      <dgm:spPr/>
    </dgm:pt>
    <dgm:pt modelId="{4D30228E-C8CA-4A15-BFD9-EEE39784A2E4}" type="pres">
      <dgm:prSet presAssocID="{3AB8E7DE-B351-45B2-B519-33A6F5E66B05}" presName="horz1" presStyleCnt="0"/>
      <dgm:spPr/>
    </dgm:pt>
    <dgm:pt modelId="{BB5831D1-8446-4E11-831F-60B1A717B3C8}" type="pres">
      <dgm:prSet presAssocID="{3AB8E7DE-B351-45B2-B519-33A6F5E66B05}" presName="tx1" presStyleLbl="revTx" presStyleIdx="0" presStyleCnt="8"/>
      <dgm:spPr/>
    </dgm:pt>
    <dgm:pt modelId="{37BE1BB4-1289-4A7E-8677-7A80CEBE75CE}" type="pres">
      <dgm:prSet presAssocID="{3AB8E7DE-B351-45B2-B519-33A6F5E66B05}" presName="vert1" presStyleCnt="0"/>
      <dgm:spPr/>
    </dgm:pt>
    <dgm:pt modelId="{B14EF46E-CF6F-4A8F-9ECB-10BBA7132421}" type="pres">
      <dgm:prSet presAssocID="{17F0BEE7-3795-42BD-A5C0-F0D302B2FD70}" presName="thickLine" presStyleLbl="alignNode1" presStyleIdx="1" presStyleCnt="8"/>
      <dgm:spPr/>
    </dgm:pt>
    <dgm:pt modelId="{E8EC91C0-2CC9-4DA8-B6DD-66F384661573}" type="pres">
      <dgm:prSet presAssocID="{17F0BEE7-3795-42BD-A5C0-F0D302B2FD70}" presName="horz1" presStyleCnt="0"/>
      <dgm:spPr/>
    </dgm:pt>
    <dgm:pt modelId="{6ED9E668-E713-4E67-BED5-F31A82A91BC8}" type="pres">
      <dgm:prSet presAssocID="{17F0BEE7-3795-42BD-A5C0-F0D302B2FD70}" presName="tx1" presStyleLbl="revTx" presStyleIdx="1" presStyleCnt="8"/>
      <dgm:spPr/>
    </dgm:pt>
    <dgm:pt modelId="{35C4A226-6944-4B81-B1D0-FA25EBFA2C03}" type="pres">
      <dgm:prSet presAssocID="{17F0BEE7-3795-42BD-A5C0-F0D302B2FD70}" presName="vert1" presStyleCnt="0"/>
      <dgm:spPr/>
    </dgm:pt>
    <dgm:pt modelId="{12D7846F-B3AD-4D2C-9191-998852C7CCCA}" type="pres">
      <dgm:prSet presAssocID="{F77970BA-3249-4AEE-99BD-CF2F708AF933}" presName="thickLine" presStyleLbl="alignNode1" presStyleIdx="2" presStyleCnt="8"/>
      <dgm:spPr/>
    </dgm:pt>
    <dgm:pt modelId="{5C765E56-1803-41D4-98E2-660FA146FDC9}" type="pres">
      <dgm:prSet presAssocID="{F77970BA-3249-4AEE-99BD-CF2F708AF933}" presName="horz1" presStyleCnt="0"/>
      <dgm:spPr/>
    </dgm:pt>
    <dgm:pt modelId="{61BADCFA-153F-4C1D-9982-3ABA8CE7B97F}" type="pres">
      <dgm:prSet presAssocID="{F77970BA-3249-4AEE-99BD-CF2F708AF933}" presName="tx1" presStyleLbl="revTx" presStyleIdx="2" presStyleCnt="8"/>
      <dgm:spPr/>
    </dgm:pt>
    <dgm:pt modelId="{E3913E2A-6B6E-4BE0-BE0F-67CAD5E3BB53}" type="pres">
      <dgm:prSet presAssocID="{F77970BA-3249-4AEE-99BD-CF2F708AF933}" presName="vert1" presStyleCnt="0"/>
      <dgm:spPr/>
    </dgm:pt>
    <dgm:pt modelId="{979CC04A-C711-4EEF-BA2C-AC9F232C37E1}" type="pres">
      <dgm:prSet presAssocID="{06D00D2E-F1BF-499D-8CE1-28F73EDF76E9}" presName="thickLine" presStyleLbl="alignNode1" presStyleIdx="3" presStyleCnt="8"/>
      <dgm:spPr/>
    </dgm:pt>
    <dgm:pt modelId="{67E28ACA-62F4-4D1D-9FA0-5C6C44310928}" type="pres">
      <dgm:prSet presAssocID="{06D00D2E-F1BF-499D-8CE1-28F73EDF76E9}" presName="horz1" presStyleCnt="0"/>
      <dgm:spPr/>
    </dgm:pt>
    <dgm:pt modelId="{FF685664-5295-465D-BE80-23A9866B02D9}" type="pres">
      <dgm:prSet presAssocID="{06D00D2E-F1BF-499D-8CE1-28F73EDF76E9}" presName="tx1" presStyleLbl="revTx" presStyleIdx="3" presStyleCnt="8"/>
      <dgm:spPr/>
    </dgm:pt>
    <dgm:pt modelId="{0AE2E365-EDA4-4E99-B9B0-751648B0A819}" type="pres">
      <dgm:prSet presAssocID="{06D00D2E-F1BF-499D-8CE1-28F73EDF76E9}" presName="vert1" presStyleCnt="0"/>
      <dgm:spPr/>
    </dgm:pt>
    <dgm:pt modelId="{41E050A2-0F7E-4ED3-97D0-19F8CAFE5AB0}" type="pres">
      <dgm:prSet presAssocID="{04055CD6-25AF-40EC-AEC2-CCB2AE52CE31}" presName="thickLine" presStyleLbl="alignNode1" presStyleIdx="4" presStyleCnt="8"/>
      <dgm:spPr/>
    </dgm:pt>
    <dgm:pt modelId="{27895333-B51D-4DA5-9AEA-A018D7B98B30}" type="pres">
      <dgm:prSet presAssocID="{04055CD6-25AF-40EC-AEC2-CCB2AE52CE31}" presName="horz1" presStyleCnt="0"/>
      <dgm:spPr/>
    </dgm:pt>
    <dgm:pt modelId="{6C51EF76-FA07-435C-9E4B-926A7232082D}" type="pres">
      <dgm:prSet presAssocID="{04055CD6-25AF-40EC-AEC2-CCB2AE52CE31}" presName="tx1" presStyleLbl="revTx" presStyleIdx="4" presStyleCnt="8"/>
      <dgm:spPr/>
    </dgm:pt>
    <dgm:pt modelId="{FF1DBB3E-1AEF-48E4-B360-1C8EA64E4143}" type="pres">
      <dgm:prSet presAssocID="{04055CD6-25AF-40EC-AEC2-CCB2AE52CE31}" presName="vert1" presStyleCnt="0"/>
      <dgm:spPr/>
    </dgm:pt>
    <dgm:pt modelId="{87E548ED-C625-4501-BFA2-CB6C5B57D4A3}" type="pres">
      <dgm:prSet presAssocID="{B3063C00-B3A5-4804-B334-5ABA568021B9}" presName="thickLine" presStyleLbl="alignNode1" presStyleIdx="5" presStyleCnt="8"/>
      <dgm:spPr/>
    </dgm:pt>
    <dgm:pt modelId="{874CC370-54D1-4FC0-B354-C76E976715A7}" type="pres">
      <dgm:prSet presAssocID="{B3063C00-B3A5-4804-B334-5ABA568021B9}" presName="horz1" presStyleCnt="0"/>
      <dgm:spPr/>
    </dgm:pt>
    <dgm:pt modelId="{19BF287B-431E-4D0D-B2F5-516C03849AA8}" type="pres">
      <dgm:prSet presAssocID="{B3063C00-B3A5-4804-B334-5ABA568021B9}" presName="tx1" presStyleLbl="revTx" presStyleIdx="5" presStyleCnt="8"/>
      <dgm:spPr/>
    </dgm:pt>
    <dgm:pt modelId="{2D5BD39A-8486-483D-A48C-81E690C25D45}" type="pres">
      <dgm:prSet presAssocID="{B3063C00-B3A5-4804-B334-5ABA568021B9}" presName="vert1" presStyleCnt="0"/>
      <dgm:spPr/>
    </dgm:pt>
    <dgm:pt modelId="{5E6230B8-977E-4D25-9A51-46B438D5921C}" type="pres">
      <dgm:prSet presAssocID="{3C02F1AC-7DF7-4295-A9B8-B120BF37F35B}" presName="thickLine" presStyleLbl="alignNode1" presStyleIdx="6" presStyleCnt="8"/>
      <dgm:spPr/>
    </dgm:pt>
    <dgm:pt modelId="{ACF68121-8332-4BF9-B630-92D1B2F84A96}" type="pres">
      <dgm:prSet presAssocID="{3C02F1AC-7DF7-4295-A9B8-B120BF37F35B}" presName="horz1" presStyleCnt="0"/>
      <dgm:spPr/>
    </dgm:pt>
    <dgm:pt modelId="{FB0D870F-A958-46A0-9F57-9F68666BC978}" type="pres">
      <dgm:prSet presAssocID="{3C02F1AC-7DF7-4295-A9B8-B120BF37F35B}" presName="tx1" presStyleLbl="revTx" presStyleIdx="6" presStyleCnt="8"/>
      <dgm:spPr/>
    </dgm:pt>
    <dgm:pt modelId="{6A5944A5-BE8C-435E-AD3C-9AEC70B51C0B}" type="pres">
      <dgm:prSet presAssocID="{3C02F1AC-7DF7-4295-A9B8-B120BF37F35B}" presName="vert1" presStyleCnt="0"/>
      <dgm:spPr/>
    </dgm:pt>
    <dgm:pt modelId="{E0B55D9B-59B0-42C2-BE0D-3E706F2C8C05}" type="pres">
      <dgm:prSet presAssocID="{DF65A7C3-7783-4555-9459-AA7149A3CFE3}" presName="thickLine" presStyleLbl="alignNode1" presStyleIdx="7" presStyleCnt="8"/>
      <dgm:spPr/>
    </dgm:pt>
    <dgm:pt modelId="{FC4C07FB-A648-496B-BACD-4626CE41A806}" type="pres">
      <dgm:prSet presAssocID="{DF65A7C3-7783-4555-9459-AA7149A3CFE3}" presName="horz1" presStyleCnt="0"/>
      <dgm:spPr/>
    </dgm:pt>
    <dgm:pt modelId="{02D4B63F-3B81-41B8-AC8F-22D63E07B4C4}" type="pres">
      <dgm:prSet presAssocID="{DF65A7C3-7783-4555-9459-AA7149A3CFE3}" presName="tx1" presStyleLbl="revTx" presStyleIdx="7" presStyleCnt="8"/>
      <dgm:spPr/>
    </dgm:pt>
    <dgm:pt modelId="{115B18A3-A38E-44B4-B03C-44C03FF13752}" type="pres">
      <dgm:prSet presAssocID="{DF65A7C3-7783-4555-9459-AA7149A3CFE3}" presName="vert1" presStyleCnt="0"/>
      <dgm:spPr/>
    </dgm:pt>
  </dgm:ptLst>
  <dgm:cxnLst>
    <dgm:cxn modelId="{8C3E2D06-4344-4820-95E9-55438F58B20B}" type="presOf" srcId="{C174607E-4B9C-41C2-ACE5-C34B8D1AC42F}" destId="{9D6871F6-5770-4FAD-9089-D19DD99B9A87}" srcOrd="0" destOrd="0" presId="urn:microsoft.com/office/officeart/2008/layout/LinedList"/>
    <dgm:cxn modelId="{1D656D11-3A16-4C7C-84E5-3982B69F53FF}" srcId="{C174607E-4B9C-41C2-ACE5-C34B8D1AC42F}" destId="{06D00D2E-F1BF-499D-8CE1-28F73EDF76E9}" srcOrd="3" destOrd="0" parTransId="{21BE4E97-7758-43E1-B1F3-556868E511A7}" sibTransId="{F9A7325D-2A36-4310-BF6F-2951C596ECFA}"/>
    <dgm:cxn modelId="{0CBE7217-4827-40AC-B9AC-7664CD740D52}" type="presOf" srcId="{DF65A7C3-7783-4555-9459-AA7149A3CFE3}" destId="{02D4B63F-3B81-41B8-AC8F-22D63E07B4C4}" srcOrd="0" destOrd="0" presId="urn:microsoft.com/office/officeart/2008/layout/LinedList"/>
    <dgm:cxn modelId="{A7E80733-DCE8-46F4-AEC6-B6C8F14FA76B}" type="presOf" srcId="{F77970BA-3249-4AEE-99BD-CF2F708AF933}" destId="{61BADCFA-153F-4C1D-9982-3ABA8CE7B97F}" srcOrd="0" destOrd="0" presId="urn:microsoft.com/office/officeart/2008/layout/LinedList"/>
    <dgm:cxn modelId="{6B7C4160-C9C6-40BA-9D6D-0D7EF54C9FB8}" srcId="{C174607E-4B9C-41C2-ACE5-C34B8D1AC42F}" destId="{3AB8E7DE-B351-45B2-B519-33A6F5E66B05}" srcOrd="0" destOrd="0" parTransId="{15FEA7FB-5F02-49BC-BC43-C103CEED7EF2}" sibTransId="{D785CC39-E2F9-47A1-B4D9-0E3E2B114095}"/>
    <dgm:cxn modelId="{25BDD862-B043-4A1C-BC33-FF06847DA136}" type="presOf" srcId="{B3063C00-B3A5-4804-B334-5ABA568021B9}" destId="{19BF287B-431E-4D0D-B2F5-516C03849AA8}" srcOrd="0" destOrd="0" presId="urn:microsoft.com/office/officeart/2008/layout/LinedList"/>
    <dgm:cxn modelId="{32CB8975-34F9-42A7-A156-83D7E65284A7}" srcId="{C174607E-4B9C-41C2-ACE5-C34B8D1AC42F}" destId="{17F0BEE7-3795-42BD-A5C0-F0D302B2FD70}" srcOrd="1" destOrd="0" parTransId="{212292E2-1B33-4EFB-A44D-FEDF50F0F2B4}" sibTransId="{11464E99-7E07-4596-A55B-937A9A1F0F43}"/>
    <dgm:cxn modelId="{B015AD78-BFB9-43F9-9F85-05158AB456EA}" srcId="{C174607E-4B9C-41C2-ACE5-C34B8D1AC42F}" destId="{3C02F1AC-7DF7-4295-A9B8-B120BF37F35B}" srcOrd="6" destOrd="0" parTransId="{1BA79441-2BF6-460B-99C2-9A22A00B3C2B}" sibTransId="{B5C6B3E9-CDF8-4BBB-8985-8D09BF88E982}"/>
    <dgm:cxn modelId="{E39F5996-699F-4284-A65C-0D35A1C23201}" srcId="{C174607E-4B9C-41C2-ACE5-C34B8D1AC42F}" destId="{04055CD6-25AF-40EC-AEC2-CCB2AE52CE31}" srcOrd="4" destOrd="0" parTransId="{525FB6A4-93A4-469D-BC3A-668AF62FC7D2}" sibTransId="{93388430-4CAB-4CB5-8C9B-653FB3154A43}"/>
    <dgm:cxn modelId="{D382649B-E53F-4E5C-B4A0-8B686BE7A292}" type="presOf" srcId="{3AB8E7DE-B351-45B2-B519-33A6F5E66B05}" destId="{BB5831D1-8446-4E11-831F-60B1A717B3C8}" srcOrd="0" destOrd="0" presId="urn:microsoft.com/office/officeart/2008/layout/LinedList"/>
    <dgm:cxn modelId="{7944AAA7-6D25-4D43-ABBF-9FE59147F97C}" type="presOf" srcId="{04055CD6-25AF-40EC-AEC2-CCB2AE52CE31}" destId="{6C51EF76-FA07-435C-9E4B-926A7232082D}" srcOrd="0" destOrd="0" presId="urn:microsoft.com/office/officeart/2008/layout/LinedList"/>
    <dgm:cxn modelId="{32A28FAB-2A1F-4BED-A263-93EC0444C35A}" type="presOf" srcId="{17F0BEE7-3795-42BD-A5C0-F0D302B2FD70}" destId="{6ED9E668-E713-4E67-BED5-F31A82A91BC8}" srcOrd="0" destOrd="0" presId="urn:microsoft.com/office/officeart/2008/layout/LinedList"/>
    <dgm:cxn modelId="{0076CDBD-7288-428F-8AFB-79FC81EF634A}" type="presOf" srcId="{3C02F1AC-7DF7-4295-A9B8-B120BF37F35B}" destId="{FB0D870F-A958-46A0-9F57-9F68666BC978}" srcOrd="0" destOrd="0" presId="urn:microsoft.com/office/officeart/2008/layout/LinedList"/>
    <dgm:cxn modelId="{533908CD-0CC8-4039-98D9-9557F4887CB9}" srcId="{C174607E-4B9C-41C2-ACE5-C34B8D1AC42F}" destId="{B3063C00-B3A5-4804-B334-5ABA568021B9}" srcOrd="5" destOrd="0" parTransId="{6247B565-DFB3-4F19-82F1-6B6B4148F861}" sibTransId="{A40418A5-9008-4683-BF82-8A908BC817FE}"/>
    <dgm:cxn modelId="{DE5F4DE4-5170-40D1-9A82-63E784757915}" srcId="{C174607E-4B9C-41C2-ACE5-C34B8D1AC42F}" destId="{DF65A7C3-7783-4555-9459-AA7149A3CFE3}" srcOrd="7" destOrd="0" parTransId="{9498C66C-B924-45EC-BD79-DBC2EBC48A56}" sibTransId="{86446132-42A1-4EBE-8D47-4D808BFF55D2}"/>
    <dgm:cxn modelId="{594A8CE8-0914-431A-AB33-B55D1E2D1B1E}" srcId="{C174607E-4B9C-41C2-ACE5-C34B8D1AC42F}" destId="{F77970BA-3249-4AEE-99BD-CF2F708AF933}" srcOrd="2" destOrd="0" parTransId="{A08E6FEF-3016-415F-8A89-786F964AC758}" sibTransId="{A23C70F9-1D2B-446E-8EB1-E044003D95A0}"/>
    <dgm:cxn modelId="{113A98FF-0BF7-42CE-9E7E-DEE81EC9E056}" type="presOf" srcId="{06D00D2E-F1BF-499D-8CE1-28F73EDF76E9}" destId="{FF685664-5295-465D-BE80-23A9866B02D9}" srcOrd="0" destOrd="0" presId="urn:microsoft.com/office/officeart/2008/layout/LinedList"/>
    <dgm:cxn modelId="{E29D48B0-9138-4661-BBDF-ECCB73CE7F75}" type="presParOf" srcId="{9D6871F6-5770-4FAD-9089-D19DD99B9A87}" destId="{6ECEE4AB-E5F4-4CDB-8CB3-0210C87134E1}" srcOrd="0" destOrd="0" presId="urn:microsoft.com/office/officeart/2008/layout/LinedList"/>
    <dgm:cxn modelId="{F0C67635-69B9-4744-8E25-CE2DAB467FF7}" type="presParOf" srcId="{9D6871F6-5770-4FAD-9089-D19DD99B9A87}" destId="{4D30228E-C8CA-4A15-BFD9-EEE39784A2E4}" srcOrd="1" destOrd="0" presId="urn:microsoft.com/office/officeart/2008/layout/LinedList"/>
    <dgm:cxn modelId="{0CF73233-70EE-438C-BCDB-77810938794C}" type="presParOf" srcId="{4D30228E-C8CA-4A15-BFD9-EEE39784A2E4}" destId="{BB5831D1-8446-4E11-831F-60B1A717B3C8}" srcOrd="0" destOrd="0" presId="urn:microsoft.com/office/officeart/2008/layout/LinedList"/>
    <dgm:cxn modelId="{E10AA547-C01D-46A0-8F32-F08C7F8328AF}" type="presParOf" srcId="{4D30228E-C8CA-4A15-BFD9-EEE39784A2E4}" destId="{37BE1BB4-1289-4A7E-8677-7A80CEBE75CE}" srcOrd="1" destOrd="0" presId="urn:microsoft.com/office/officeart/2008/layout/LinedList"/>
    <dgm:cxn modelId="{035248F0-3B9E-48AB-8AD5-49E48E1AC9AD}" type="presParOf" srcId="{9D6871F6-5770-4FAD-9089-D19DD99B9A87}" destId="{B14EF46E-CF6F-4A8F-9ECB-10BBA7132421}" srcOrd="2" destOrd="0" presId="urn:microsoft.com/office/officeart/2008/layout/LinedList"/>
    <dgm:cxn modelId="{AB5A1278-938A-4993-BA2C-FF86DE70EF57}" type="presParOf" srcId="{9D6871F6-5770-4FAD-9089-D19DD99B9A87}" destId="{E8EC91C0-2CC9-4DA8-B6DD-66F384661573}" srcOrd="3" destOrd="0" presId="urn:microsoft.com/office/officeart/2008/layout/LinedList"/>
    <dgm:cxn modelId="{870C3355-0E6A-4683-AC5C-10057011281B}" type="presParOf" srcId="{E8EC91C0-2CC9-4DA8-B6DD-66F384661573}" destId="{6ED9E668-E713-4E67-BED5-F31A82A91BC8}" srcOrd="0" destOrd="0" presId="urn:microsoft.com/office/officeart/2008/layout/LinedList"/>
    <dgm:cxn modelId="{9992EA19-8DF4-4C14-9EE8-7FB923905BAB}" type="presParOf" srcId="{E8EC91C0-2CC9-4DA8-B6DD-66F384661573}" destId="{35C4A226-6944-4B81-B1D0-FA25EBFA2C03}" srcOrd="1" destOrd="0" presId="urn:microsoft.com/office/officeart/2008/layout/LinedList"/>
    <dgm:cxn modelId="{9846F1F8-48C6-4241-989E-6D3B89BA4619}" type="presParOf" srcId="{9D6871F6-5770-4FAD-9089-D19DD99B9A87}" destId="{12D7846F-B3AD-4D2C-9191-998852C7CCCA}" srcOrd="4" destOrd="0" presId="urn:microsoft.com/office/officeart/2008/layout/LinedList"/>
    <dgm:cxn modelId="{AAF2FC4A-F14D-4F25-96B3-8D18D3DB88F6}" type="presParOf" srcId="{9D6871F6-5770-4FAD-9089-D19DD99B9A87}" destId="{5C765E56-1803-41D4-98E2-660FA146FDC9}" srcOrd="5" destOrd="0" presId="urn:microsoft.com/office/officeart/2008/layout/LinedList"/>
    <dgm:cxn modelId="{EED4DE7C-711C-457B-8200-51E3FC759DA7}" type="presParOf" srcId="{5C765E56-1803-41D4-98E2-660FA146FDC9}" destId="{61BADCFA-153F-4C1D-9982-3ABA8CE7B97F}" srcOrd="0" destOrd="0" presId="urn:microsoft.com/office/officeart/2008/layout/LinedList"/>
    <dgm:cxn modelId="{ADCA9FF3-B9CD-4AA0-AFA1-966637851401}" type="presParOf" srcId="{5C765E56-1803-41D4-98E2-660FA146FDC9}" destId="{E3913E2A-6B6E-4BE0-BE0F-67CAD5E3BB53}" srcOrd="1" destOrd="0" presId="urn:microsoft.com/office/officeart/2008/layout/LinedList"/>
    <dgm:cxn modelId="{BF476961-580D-4C37-8117-A51B479F640E}" type="presParOf" srcId="{9D6871F6-5770-4FAD-9089-D19DD99B9A87}" destId="{979CC04A-C711-4EEF-BA2C-AC9F232C37E1}" srcOrd="6" destOrd="0" presId="urn:microsoft.com/office/officeart/2008/layout/LinedList"/>
    <dgm:cxn modelId="{D01B3AD7-CD83-4B43-8E8A-E8ACEE66603E}" type="presParOf" srcId="{9D6871F6-5770-4FAD-9089-D19DD99B9A87}" destId="{67E28ACA-62F4-4D1D-9FA0-5C6C44310928}" srcOrd="7" destOrd="0" presId="urn:microsoft.com/office/officeart/2008/layout/LinedList"/>
    <dgm:cxn modelId="{2F9D3AB1-110B-4F56-A987-317A28B12948}" type="presParOf" srcId="{67E28ACA-62F4-4D1D-9FA0-5C6C44310928}" destId="{FF685664-5295-465D-BE80-23A9866B02D9}" srcOrd="0" destOrd="0" presId="urn:microsoft.com/office/officeart/2008/layout/LinedList"/>
    <dgm:cxn modelId="{99BC0FB0-B62C-4114-8DF8-37142F736D3C}" type="presParOf" srcId="{67E28ACA-62F4-4D1D-9FA0-5C6C44310928}" destId="{0AE2E365-EDA4-4E99-B9B0-751648B0A819}" srcOrd="1" destOrd="0" presId="urn:microsoft.com/office/officeart/2008/layout/LinedList"/>
    <dgm:cxn modelId="{CD00B8E9-6585-47D2-BBB7-25126249D92A}" type="presParOf" srcId="{9D6871F6-5770-4FAD-9089-D19DD99B9A87}" destId="{41E050A2-0F7E-4ED3-97D0-19F8CAFE5AB0}" srcOrd="8" destOrd="0" presId="urn:microsoft.com/office/officeart/2008/layout/LinedList"/>
    <dgm:cxn modelId="{464241C7-6027-4CED-9389-6B906B673B6E}" type="presParOf" srcId="{9D6871F6-5770-4FAD-9089-D19DD99B9A87}" destId="{27895333-B51D-4DA5-9AEA-A018D7B98B30}" srcOrd="9" destOrd="0" presId="urn:microsoft.com/office/officeart/2008/layout/LinedList"/>
    <dgm:cxn modelId="{6C12D7C2-ECD0-4627-A15C-09968FEB0C64}" type="presParOf" srcId="{27895333-B51D-4DA5-9AEA-A018D7B98B30}" destId="{6C51EF76-FA07-435C-9E4B-926A7232082D}" srcOrd="0" destOrd="0" presId="urn:microsoft.com/office/officeart/2008/layout/LinedList"/>
    <dgm:cxn modelId="{F0260D04-0517-43BB-AFB9-B5FD4C517097}" type="presParOf" srcId="{27895333-B51D-4DA5-9AEA-A018D7B98B30}" destId="{FF1DBB3E-1AEF-48E4-B360-1C8EA64E4143}" srcOrd="1" destOrd="0" presId="urn:microsoft.com/office/officeart/2008/layout/LinedList"/>
    <dgm:cxn modelId="{8DE1030F-AC30-4C26-B6C6-99034BDC2966}" type="presParOf" srcId="{9D6871F6-5770-4FAD-9089-D19DD99B9A87}" destId="{87E548ED-C625-4501-BFA2-CB6C5B57D4A3}" srcOrd="10" destOrd="0" presId="urn:microsoft.com/office/officeart/2008/layout/LinedList"/>
    <dgm:cxn modelId="{7AFB949D-156E-4E92-8EB6-21CC70B3F8C6}" type="presParOf" srcId="{9D6871F6-5770-4FAD-9089-D19DD99B9A87}" destId="{874CC370-54D1-4FC0-B354-C76E976715A7}" srcOrd="11" destOrd="0" presId="urn:microsoft.com/office/officeart/2008/layout/LinedList"/>
    <dgm:cxn modelId="{BDD371CF-D3D3-4F0B-98D8-252CA23D1CCD}" type="presParOf" srcId="{874CC370-54D1-4FC0-B354-C76E976715A7}" destId="{19BF287B-431E-4D0D-B2F5-516C03849AA8}" srcOrd="0" destOrd="0" presId="urn:microsoft.com/office/officeart/2008/layout/LinedList"/>
    <dgm:cxn modelId="{876EC7B5-88AF-40B7-A931-355349729059}" type="presParOf" srcId="{874CC370-54D1-4FC0-B354-C76E976715A7}" destId="{2D5BD39A-8486-483D-A48C-81E690C25D45}" srcOrd="1" destOrd="0" presId="urn:microsoft.com/office/officeart/2008/layout/LinedList"/>
    <dgm:cxn modelId="{C70566F6-1598-44E5-BED3-6C05126B4EA5}" type="presParOf" srcId="{9D6871F6-5770-4FAD-9089-D19DD99B9A87}" destId="{5E6230B8-977E-4D25-9A51-46B438D5921C}" srcOrd="12" destOrd="0" presId="urn:microsoft.com/office/officeart/2008/layout/LinedList"/>
    <dgm:cxn modelId="{13646D76-12CE-493A-A240-4625A3E3B9FD}" type="presParOf" srcId="{9D6871F6-5770-4FAD-9089-D19DD99B9A87}" destId="{ACF68121-8332-4BF9-B630-92D1B2F84A96}" srcOrd="13" destOrd="0" presId="urn:microsoft.com/office/officeart/2008/layout/LinedList"/>
    <dgm:cxn modelId="{1EF81156-083E-404C-805A-39A8D8FAA029}" type="presParOf" srcId="{ACF68121-8332-4BF9-B630-92D1B2F84A96}" destId="{FB0D870F-A958-46A0-9F57-9F68666BC978}" srcOrd="0" destOrd="0" presId="urn:microsoft.com/office/officeart/2008/layout/LinedList"/>
    <dgm:cxn modelId="{A8806219-B907-4939-9154-713083C82225}" type="presParOf" srcId="{ACF68121-8332-4BF9-B630-92D1B2F84A96}" destId="{6A5944A5-BE8C-435E-AD3C-9AEC70B51C0B}" srcOrd="1" destOrd="0" presId="urn:microsoft.com/office/officeart/2008/layout/LinedList"/>
    <dgm:cxn modelId="{ED4A8D5D-EF93-4003-8D09-8BD7757FC03D}" type="presParOf" srcId="{9D6871F6-5770-4FAD-9089-D19DD99B9A87}" destId="{E0B55D9B-59B0-42C2-BE0D-3E706F2C8C05}" srcOrd="14" destOrd="0" presId="urn:microsoft.com/office/officeart/2008/layout/LinedList"/>
    <dgm:cxn modelId="{FED95184-0824-4120-8DBD-85C623FD8C54}" type="presParOf" srcId="{9D6871F6-5770-4FAD-9089-D19DD99B9A87}" destId="{FC4C07FB-A648-496B-BACD-4626CE41A806}" srcOrd="15" destOrd="0" presId="urn:microsoft.com/office/officeart/2008/layout/LinedList"/>
    <dgm:cxn modelId="{DFFAFDCE-4BAC-4BEC-BF3B-E54639CB451F}" type="presParOf" srcId="{FC4C07FB-A648-496B-BACD-4626CE41A806}" destId="{02D4B63F-3B81-41B8-AC8F-22D63E07B4C4}" srcOrd="0" destOrd="0" presId="urn:microsoft.com/office/officeart/2008/layout/LinedList"/>
    <dgm:cxn modelId="{FF1BCA82-8EB6-44E6-9C86-47AD9DC9D434}" type="presParOf" srcId="{FC4C07FB-A648-496B-BACD-4626CE41A806}" destId="{115B18A3-A38E-44B4-B03C-44C03FF13752}" srcOrd="1" destOrd="0" presId="urn:microsoft.com/office/officeart/2008/layout/LinedList"/>
  </dgm:cxnLst>
  <dgm:bg/>
  <dgm:whole>
    <a:ln>
      <a:solidFill>
        <a:srgbClr val="0070C0"/>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B12689-DBA4-4BDF-B3EB-E569726A184D}">
      <dsp:nvSpPr>
        <dsp:cNvPr id="0" name=""/>
        <dsp:cNvSpPr/>
      </dsp:nvSpPr>
      <dsp:spPr>
        <a:xfrm>
          <a:off x="117997" y="744514"/>
          <a:ext cx="2984527" cy="1790716"/>
        </a:xfrm>
        <a:prstGeom prst="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dirty="0"/>
            <a:t>How far apart should trees be planted?</a:t>
          </a:r>
          <a:endParaRPr lang="en-US" sz="2300" kern="1200" dirty="0"/>
        </a:p>
      </dsp:txBody>
      <dsp:txXfrm>
        <a:off x="117997" y="744514"/>
        <a:ext cx="2984527" cy="1790716"/>
      </dsp:txXfrm>
    </dsp:sp>
    <dsp:sp modelId="{36EABC86-F93D-4340-BD5F-EAE045422F98}">
      <dsp:nvSpPr>
        <dsp:cNvPr id="0" name=""/>
        <dsp:cNvSpPr/>
      </dsp:nvSpPr>
      <dsp:spPr>
        <a:xfrm>
          <a:off x="3284510" y="766611"/>
          <a:ext cx="2984527" cy="1790716"/>
        </a:xfrm>
        <a:prstGeom prst="rect">
          <a:avLst/>
        </a:prstGeom>
        <a:gradFill rotWithShape="0">
          <a:gsLst>
            <a:gs pos="0">
              <a:schemeClr val="accent5">
                <a:shade val="80000"/>
                <a:hueOff val="90421"/>
                <a:satOff val="1725"/>
                <a:lumOff val="7618"/>
                <a:alphaOff val="0"/>
                <a:satMod val="103000"/>
                <a:lumMod val="102000"/>
                <a:tint val="94000"/>
              </a:schemeClr>
            </a:gs>
            <a:gs pos="50000">
              <a:schemeClr val="accent5">
                <a:shade val="80000"/>
                <a:hueOff val="90421"/>
                <a:satOff val="1725"/>
                <a:lumOff val="7618"/>
                <a:alphaOff val="0"/>
                <a:satMod val="110000"/>
                <a:lumMod val="100000"/>
                <a:shade val="100000"/>
              </a:schemeClr>
            </a:gs>
            <a:gs pos="100000">
              <a:schemeClr val="accent5">
                <a:shade val="80000"/>
                <a:hueOff val="90421"/>
                <a:satOff val="1725"/>
                <a:lumOff val="761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dirty="0"/>
            <a:t>What types of Asphalt dissipate heat fasted?</a:t>
          </a:r>
          <a:endParaRPr lang="en-US" sz="2300" kern="1200" dirty="0"/>
        </a:p>
      </dsp:txBody>
      <dsp:txXfrm>
        <a:off x="3284510" y="766611"/>
        <a:ext cx="2984527" cy="1790716"/>
      </dsp:txXfrm>
    </dsp:sp>
    <dsp:sp modelId="{E8D77044-B146-4C5C-B3A3-F7A11F72A8EA}">
      <dsp:nvSpPr>
        <dsp:cNvPr id="0" name=""/>
        <dsp:cNvSpPr/>
      </dsp:nvSpPr>
      <dsp:spPr>
        <a:xfrm>
          <a:off x="117997" y="3045883"/>
          <a:ext cx="2984527" cy="1790716"/>
        </a:xfrm>
        <a:prstGeom prst="rect">
          <a:avLst/>
        </a:prstGeom>
        <a:gradFill rotWithShape="0">
          <a:gsLst>
            <a:gs pos="0">
              <a:schemeClr val="accent5">
                <a:shade val="80000"/>
                <a:hueOff val="180842"/>
                <a:satOff val="3450"/>
                <a:lumOff val="15237"/>
                <a:alphaOff val="0"/>
                <a:satMod val="103000"/>
                <a:lumMod val="102000"/>
                <a:tint val="94000"/>
              </a:schemeClr>
            </a:gs>
            <a:gs pos="50000">
              <a:schemeClr val="accent5">
                <a:shade val="80000"/>
                <a:hueOff val="180842"/>
                <a:satOff val="3450"/>
                <a:lumOff val="15237"/>
                <a:alphaOff val="0"/>
                <a:satMod val="110000"/>
                <a:lumMod val="100000"/>
                <a:shade val="100000"/>
              </a:schemeClr>
            </a:gs>
            <a:gs pos="100000">
              <a:schemeClr val="accent5">
                <a:shade val="80000"/>
                <a:hueOff val="180842"/>
                <a:satOff val="3450"/>
                <a:lumOff val="1523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dirty="0"/>
            <a:t>Can the colour of roofs in the area have an affect the amount of heat it retains?</a:t>
          </a:r>
          <a:endParaRPr lang="en-US" sz="2300" kern="1200" dirty="0"/>
        </a:p>
      </dsp:txBody>
      <dsp:txXfrm>
        <a:off x="117997" y="3045883"/>
        <a:ext cx="2984527" cy="1790716"/>
      </dsp:txXfrm>
    </dsp:sp>
    <dsp:sp modelId="{7D173F59-C691-4386-B4A1-1F5294D496FB}">
      <dsp:nvSpPr>
        <dsp:cNvPr id="0" name=""/>
        <dsp:cNvSpPr/>
      </dsp:nvSpPr>
      <dsp:spPr>
        <a:xfrm>
          <a:off x="3284510" y="3078886"/>
          <a:ext cx="2984527" cy="1790716"/>
        </a:xfrm>
        <a:prstGeom prst="rect">
          <a:avLst/>
        </a:prstGeom>
        <a:gradFill rotWithShape="0">
          <a:gsLst>
            <a:gs pos="0">
              <a:schemeClr val="accent5">
                <a:shade val="80000"/>
                <a:hueOff val="271263"/>
                <a:satOff val="5175"/>
                <a:lumOff val="22855"/>
                <a:alphaOff val="0"/>
                <a:satMod val="103000"/>
                <a:lumMod val="102000"/>
                <a:tint val="94000"/>
              </a:schemeClr>
            </a:gs>
            <a:gs pos="50000">
              <a:schemeClr val="accent5">
                <a:shade val="80000"/>
                <a:hueOff val="271263"/>
                <a:satOff val="5175"/>
                <a:lumOff val="22855"/>
                <a:alphaOff val="0"/>
                <a:satMod val="110000"/>
                <a:lumMod val="100000"/>
                <a:shade val="100000"/>
              </a:schemeClr>
            </a:gs>
            <a:gs pos="100000">
              <a:schemeClr val="accent5">
                <a:shade val="80000"/>
                <a:hueOff val="271263"/>
                <a:satOff val="5175"/>
                <a:lumOff val="228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dirty="0"/>
            <a:t>Does a row of trees running East West become more affective than one running North South?</a:t>
          </a:r>
          <a:endParaRPr lang="en-US" sz="2300" kern="1200" dirty="0"/>
        </a:p>
      </dsp:txBody>
      <dsp:txXfrm>
        <a:off x="3284510" y="3078886"/>
        <a:ext cx="2984527" cy="17907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316B2-CD81-42B0-88DB-2CBC8E1AC2C7}">
      <dsp:nvSpPr>
        <dsp:cNvPr id="0" name=""/>
        <dsp:cNvSpPr/>
      </dsp:nvSpPr>
      <dsp:spPr>
        <a:xfrm>
          <a:off x="0" y="260324"/>
          <a:ext cx="6269038" cy="1559025"/>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Data</a:t>
          </a:r>
        </a:p>
      </dsp:txBody>
      <dsp:txXfrm>
        <a:off x="76105" y="336429"/>
        <a:ext cx="6116828" cy="1406815"/>
      </dsp:txXfrm>
    </dsp:sp>
    <dsp:sp modelId="{3046823B-9E09-46F4-A9E3-018F0D944981}">
      <dsp:nvSpPr>
        <dsp:cNvPr id="0" name=""/>
        <dsp:cNvSpPr/>
      </dsp:nvSpPr>
      <dsp:spPr>
        <a:xfrm>
          <a:off x="0" y="2006548"/>
          <a:ext cx="6269038" cy="1559025"/>
        </a:xfrm>
        <a:prstGeom prst="roundRect">
          <a:avLst/>
        </a:prstGeom>
        <a:gradFill rotWithShape="0">
          <a:gsLst>
            <a:gs pos="0">
              <a:schemeClr val="accent1">
                <a:shade val="80000"/>
                <a:hueOff val="174641"/>
                <a:satOff val="-3128"/>
                <a:lumOff val="13293"/>
                <a:alphaOff val="0"/>
                <a:satMod val="103000"/>
                <a:lumMod val="102000"/>
                <a:tint val="94000"/>
              </a:schemeClr>
            </a:gs>
            <a:gs pos="50000">
              <a:schemeClr val="accent1">
                <a:shade val="80000"/>
                <a:hueOff val="174641"/>
                <a:satOff val="-3128"/>
                <a:lumOff val="13293"/>
                <a:alphaOff val="0"/>
                <a:satMod val="110000"/>
                <a:lumMod val="100000"/>
                <a:shade val="100000"/>
              </a:schemeClr>
            </a:gs>
            <a:gs pos="100000">
              <a:schemeClr val="accent1">
                <a:shade val="80000"/>
                <a:hueOff val="174641"/>
                <a:satOff val="-3128"/>
                <a:lumOff val="1329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Cost</a:t>
          </a:r>
        </a:p>
      </dsp:txBody>
      <dsp:txXfrm>
        <a:off x="76105" y="2082653"/>
        <a:ext cx="6116828" cy="1406815"/>
      </dsp:txXfrm>
    </dsp:sp>
    <dsp:sp modelId="{53AB57BF-64AD-4250-B9EC-1D56356E4CD2}">
      <dsp:nvSpPr>
        <dsp:cNvPr id="0" name=""/>
        <dsp:cNvSpPr/>
      </dsp:nvSpPr>
      <dsp:spPr>
        <a:xfrm>
          <a:off x="0" y="3727375"/>
          <a:ext cx="6269038" cy="1559025"/>
        </a:xfrm>
        <a:prstGeom prst="roundRect">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Flexibility</a:t>
          </a:r>
        </a:p>
      </dsp:txBody>
      <dsp:txXfrm>
        <a:off x="76105" y="3803480"/>
        <a:ext cx="6116828" cy="1406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FF4EE6-3035-4518-ABEC-82B9715EE338}">
      <dsp:nvSpPr>
        <dsp:cNvPr id="0" name=""/>
        <dsp:cNvSpPr/>
      </dsp:nvSpPr>
      <dsp:spPr>
        <a:xfrm>
          <a:off x="0" y="1815622"/>
          <a:ext cx="1212718" cy="121271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30EDF9-6120-4672-859A-B6E59CB63C88}">
      <dsp:nvSpPr>
        <dsp:cNvPr id="0" name=""/>
        <dsp:cNvSpPr/>
      </dsp:nvSpPr>
      <dsp:spPr>
        <a:xfrm>
          <a:off x="184671" y="3086672"/>
          <a:ext cx="1212718" cy="121271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Sensor Array</a:t>
          </a:r>
          <a:endParaRPr lang="en-GB" sz="1600" kern="1200" dirty="0"/>
        </a:p>
      </dsp:txBody>
      <dsp:txXfrm>
        <a:off x="220190" y="3122191"/>
        <a:ext cx="1141680" cy="1141680"/>
      </dsp:txXfrm>
    </dsp:sp>
    <dsp:sp modelId="{8B9F7A7C-B5F2-4DB5-8FCB-3EE8BE82FB0B}">
      <dsp:nvSpPr>
        <dsp:cNvPr id="0" name=""/>
        <dsp:cNvSpPr/>
      </dsp:nvSpPr>
      <dsp:spPr>
        <a:xfrm>
          <a:off x="1546169" y="2803120"/>
          <a:ext cx="233922" cy="2913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1546169" y="2861400"/>
        <a:ext cx="163745" cy="174839"/>
      </dsp:txXfrm>
    </dsp:sp>
    <dsp:sp modelId="{E7CF8EF2-F2AD-4EAE-B84C-2C28ED997F6B}">
      <dsp:nvSpPr>
        <dsp:cNvPr id="0" name=""/>
        <dsp:cNvSpPr/>
      </dsp:nvSpPr>
      <dsp:spPr>
        <a:xfrm>
          <a:off x="1881067" y="1815622"/>
          <a:ext cx="1212718" cy="1212718"/>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65ABC1-6D1D-46FE-B00D-7F701BF23A38}">
      <dsp:nvSpPr>
        <dsp:cNvPr id="0" name=""/>
        <dsp:cNvSpPr/>
      </dsp:nvSpPr>
      <dsp:spPr>
        <a:xfrm>
          <a:off x="2064807" y="3086672"/>
          <a:ext cx="1212718" cy="121271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err="1"/>
            <a:t>LoRaWAN</a:t>
          </a:r>
          <a:r>
            <a:rPr lang="en-AU" sz="1600" kern="1200" dirty="0"/>
            <a:t> Network</a:t>
          </a:r>
          <a:endParaRPr lang="en-GB" sz="1600" kern="1200" dirty="0"/>
        </a:p>
      </dsp:txBody>
      <dsp:txXfrm>
        <a:off x="2100326" y="3122191"/>
        <a:ext cx="1141680" cy="1141680"/>
      </dsp:txXfrm>
    </dsp:sp>
    <dsp:sp modelId="{F7D60BCE-9F73-4157-B3D7-DC5328E72DD5}">
      <dsp:nvSpPr>
        <dsp:cNvPr id="0" name=""/>
        <dsp:cNvSpPr/>
      </dsp:nvSpPr>
      <dsp:spPr>
        <a:xfrm>
          <a:off x="3426772" y="2803120"/>
          <a:ext cx="233596" cy="2913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3426772" y="2861400"/>
        <a:ext cx="163517" cy="174839"/>
      </dsp:txXfrm>
    </dsp:sp>
    <dsp:sp modelId="{B91B3137-9573-4EFF-B5A6-84673BA91ABB}">
      <dsp:nvSpPr>
        <dsp:cNvPr id="0" name=""/>
        <dsp:cNvSpPr/>
      </dsp:nvSpPr>
      <dsp:spPr>
        <a:xfrm>
          <a:off x="3761203" y="1815622"/>
          <a:ext cx="1212718" cy="1212718"/>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557DE2-6110-4EEB-A77B-E71F640D88FE}">
      <dsp:nvSpPr>
        <dsp:cNvPr id="0" name=""/>
        <dsp:cNvSpPr/>
      </dsp:nvSpPr>
      <dsp:spPr>
        <a:xfrm>
          <a:off x="3944943" y="3086672"/>
          <a:ext cx="1212718" cy="121271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Data Storage</a:t>
          </a:r>
        </a:p>
      </dsp:txBody>
      <dsp:txXfrm>
        <a:off x="3980462" y="3122191"/>
        <a:ext cx="1141680" cy="1141680"/>
      </dsp:txXfrm>
    </dsp:sp>
    <dsp:sp modelId="{38EAE7FE-C62D-48FF-A36A-1BD5573F09CB}">
      <dsp:nvSpPr>
        <dsp:cNvPr id="0" name=""/>
        <dsp:cNvSpPr/>
      </dsp:nvSpPr>
      <dsp:spPr>
        <a:xfrm>
          <a:off x="5306908" y="2803120"/>
          <a:ext cx="233596" cy="2913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dirty="0"/>
        </a:p>
      </dsp:txBody>
      <dsp:txXfrm>
        <a:off x="5306908" y="2861400"/>
        <a:ext cx="163517" cy="174839"/>
      </dsp:txXfrm>
    </dsp:sp>
    <dsp:sp modelId="{1633C520-1777-416A-BA83-E98409FF6A4A}">
      <dsp:nvSpPr>
        <dsp:cNvPr id="0" name=""/>
        <dsp:cNvSpPr/>
      </dsp:nvSpPr>
      <dsp:spPr>
        <a:xfrm>
          <a:off x="5641340" y="1815622"/>
          <a:ext cx="1212718" cy="1212718"/>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65B115-0D74-47D0-ADA3-8CE41F2153E5}">
      <dsp:nvSpPr>
        <dsp:cNvPr id="0" name=""/>
        <dsp:cNvSpPr/>
      </dsp:nvSpPr>
      <dsp:spPr>
        <a:xfrm>
          <a:off x="5825079" y="3086672"/>
          <a:ext cx="1212718" cy="121271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Data visualisation</a:t>
          </a:r>
        </a:p>
      </dsp:txBody>
      <dsp:txXfrm>
        <a:off x="5860598" y="3122191"/>
        <a:ext cx="1141680" cy="11416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CEE4AB-E5F4-4CDB-8CB3-0210C87134E1}">
      <dsp:nvSpPr>
        <dsp:cNvPr id="0" name=""/>
        <dsp:cNvSpPr/>
      </dsp:nvSpPr>
      <dsp:spPr>
        <a:xfrm>
          <a:off x="0" y="0"/>
          <a:ext cx="608965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B5831D1-8446-4E11-831F-60B1A717B3C8}">
      <dsp:nvSpPr>
        <dsp:cNvPr id="0" name=""/>
        <dsp:cNvSpPr/>
      </dsp:nvSpPr>
      <dsp:spPr>
        <a:xfrm>
          <a:off x="0" y="0"/>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Janine </a:t>
          </a:r>
          <a:r>
            <a:rPr lang="en-US" sz="3200" kern="1200" dirty="0" err="1"/>
            <a:t>Ahola</a:t>
          </a:r>
          <a:endParaRPr lang="en-US" sz="3200" kern="1200" dirty="0"/>
        </a:p>
      </dsp:txBody>
      <dsp:txXfrm>
        <a:off x="0" y="0"/>
        <a:ext cx="6089650" cy="696515"/>
      </dsp:txXfrm>
    </dsp:sp>
    <dsp:sp modelId="{B14EF46E-CF6F-4A8F-9ECB-10BBA7132421}">
      <dsp:nvSpPr>
        <dsp:cNvPr id="0" name=""/>
        <dsp:cNvSpPr/>
      </dsp:nvSpPr>
      <dsp:spPr>
        <a:xfrm>
          <a:off x="0" y="696515"/>
          <a:ext cx="608965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ED9E668-E713-4E67-BED5-F31A82A91BC8}">
      <dsp:nvSpPr>
        <dsp:cNvPr id="0" name=""/>
        <dsp:cNvSpPr/>
      </dsp:nvSpPr>
      <dsp:spPr>
        <a:xfrm>
          <a:off x="0" y="696515"/>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David Belton</a:t>
          </a:r>
        </a:p>
      </dsp:txBody>
      <dsp:txXfrm>
        <a:off x="0" y="696515"/>
        <a:ext cx="6089650" cy="696515"/>
      </dsp:txXfrm>
    </dsp:sp>
    <dsp:sp modelId="{12D7846F-B3AD-4D2C-9191-998852C7CCCA}">
      <dsp:nvSpPr>
        <dsp:cNvPr id="0" name=""/>
        <dsp:cNvSpPr/>
      </dsp:nvSpPr>
      <dsp:spPr>
        <a:xfrm>
          <a:off x="0" y="1393031"/>
          <a:ext cx="608965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1BADCFA-153F-4C1D-9982-3ABA8CE7B97F}">
      <dsp:nvSpPr>
        <dsp:cNvPr id="0" name=""/>
        <dsp:cNvSpPr/>
      </dsp:nvSpPr>
      <dsp:spPr>
        <a:xfrm>
          <a:off x="0" y="1393031"/>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AU" sz="3200" kern="1200" dirty="0"/>
            <a:t>Tom De </a:t>
          </a:r>
          <a:r>
            <a:rPr lang="en-AU" sz="3200" kern="1200" dirty="0" err="1"/>
            <a:t>Ruijter</a:t>
          </a:r>
          <a:endParaRPr lang="en-US" sz="3200" kern="1200" dirty="0"/>
        </a:p>
      </dsp:txBody>
      <dsp:txXfrm>
        <a:off x="0" y="1393031"/>
        <a:ext cx="6089650" cy="696515"/>
      </dsp:txXfrm>
    </dsp:sp>
    <dsp:sp modelId="{979CC04A-C711-4EEF-BA2C-AC9F232C37E1}">
      <dsp:nvSpPr>
        <dsp:cNvPr id="0" name=""/>
        <dsp:cNvSpPr/>
      </dsp:nvSpPr>
      <dsp:spPr>
        <a:xfrm>
          <a:off x="0" y="2089546"/>
          <a:ext cx="608965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F685664-5295-465D-BE80-23A9866B02D9}">
      <dsp:nvSpPr>
        <dsp:cNvPr id="0" name=""/>
        <dsp:cNvSpPr/>
      </dsp:nvSpPr>
      <dsp:spPr>
        <a:xfrm>
          <a:off x="0" y="2089546"/>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AU" sz="3200" kern="1200" dirty="0"/>
            <a:t>Kevin Glasson</a:t>
          </a:r>
          <a:endParaRPr lang="en-US" sz="3200" kern="1200" dirty="0"/>
        </a:p>
      </dsp:txBody>
      <dsp:txXfrm>
        <a:off x="0" y="2089546"/>
        <a:ext cx="6089650" cy="696515"/>
      </dsp:txXfrm>
    </dsp:sp>
    <dsp:sp modelId="{41E050A2-0F7E-4ED3-97D0-19F8CAFE5AB0}">
      <dsp:nvSpPr>
        <dsp:cNvPr id="0" name=""/>
        <dsp:cNvSpPr/>
      </dsp:nvSpPr>
      <dsp:spPr>
        <a:xfrm>
          <a:off x="0" y="2786062"/>
          <a:ext cx="608965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C51EF76-FA07-435C-9E4B-926A7232082D}">
      <dsp:nvSpPr>
        <dsp:cNvPr id="0" name=""/>
        <dsp:cNvSpPr/>
      </dsp:nvSpPr>
      <dsp:spPr>
        <a:xfrm>
          <a:off x="0" y="2786062"/>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AU" sz="3200" kern="1200" dirty="0"/>
            <a:t>Petra </a:t>
          </a:r>
          <a:r>
            <a:rPr lang="en-AU" sz="3200" kern="1200" dirty="0" err="1"/>
            <a:t>Helmholz</a:t>
          </a:r>
          <a:endParaRPr lang="en-US" sz="3200" kern="1200" dirty="0"/>
        </a:p>
      </dsp:txBody>
      <dsp:txXfrm>
        <a:off x="0" y="2786062"/>
        <a:ext cx="6089650" cy="696515"/>
      </dsp:txXfrm>
    </dsp:sp>
    <dsp:sp modelId="{87E548ED-C625-4501-BFA2-CB6C5B57D4A3}">
      <dsp:nvSpPr>
        <dsp:cNvPr id="0" name=""/>
        <dsp:cNvSpPr/>
      </dsp:nvSpPr>
      <dsp:spPr>
        <a:xfrm>
          <a:off x="0" y="3482578"/>
          <a:ext cx="608965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9BF287B-431E-4D0D-B2F5-516C03849AA8}">
      <dsp:nvSpPr>
        <dsp:cNvPr id="0" name=""/>
        <dsp:cNvSpPr/>
      </dsp:nvSpPr>
      <dsp:spPr>
        <a:xfrm>
          <a:off x="0" y="3482578"/>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AU" sz="3200" kern="1200" dirty="0"/>
            <a:t>Nathan </a:t>
          </a:r>
          <a:r>
            <a:rPr lang="en-AU" sz="3200" kern="1200" dirty="0" err="1"/>
            <a:t>Jombwe</a:t>
          </a:r>
          <a:endParaRPr lang="en-US" sz="3200" kern="1200" dirty="0"/>
        </a:p>
      </dsp:txBody>
      <dsp:txXfrm>
        <a:off x="0" y="3482578"/>
        <a:ext cx="6089650" cy="696515"/>
      </dsp:txXfrm>
    </dsp:sp>
    <dsp:sp modelId="{5E6230B8-977E-4D25-9A51-46B438D5921C}">
      <dsp:nvSpPr>
        <dsp:cNvPr id="0" name=""/>
        <dsp:cNvSpPr/>
      </dsp:nvSpPr>
      <dsp:spPr>
        <a:xfrm>
          <a:off x="0" y="4179093"/>
          <a:ext cx="608965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B0D870F-A958-46A0-9F57-9F68666BC978}">
      <dsp:nvSpPr>
        <dsp:cNvPr id="0" name=""/>
        <dsp:cNvSpPr/>
      </dsp:nvSpPr>
      <dsp:spPr>
        <a:xfrm>
          <a:off x="0" y="4179093"/>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AU" sz="3200" kern="1200" dirty="0"/>
            <a:t>Iman Kareem</a:t>
          </a:r>
          <a:endParaRPr lang="en-US" sz="3200" kern="1200" dirty="0"/>
        </a:p>
      </dsp:txBody>
      <dsp:txXfrm>
        <a:off x="0" y="4179093"/>
        <a:ext cx="6089650" cy="696515"/>
      </dsp:txXfrm>
    </dsp:sp>
    <dsp:sp modelId="{E0B55D9B-59B0-42C2-BE0D-3E706F2C8C05}">
      <dsp:nvSpPr>
        <dsp:cNvPr id="0" name=""/>
        <dsp:cNvSpPr/>
      </dsp:nvSpPr>
      <dsp:spPr>
        <a:xfrm>
          <a:off x="0" y="4875609"/>
          <a:ext cx="608965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2D4B63F-3B81-41B8-AC8F-22D63E07B4C4}">
      <dsp:nvSpPr>
        <dsp:cNvPr id="0" name=""/>
        <dsp:cNvSpPr/>
      </dsp:nvSpPr>
      <dsp:spPr>
        <a:xfrm>
          <a:off x="0" y="4875609"/>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AU" sz="3200" kern="1200" dirty="0"/>
            <a:t>Bradley </a:t>
          </a:r>
          <a:r>
            <a:rPr lang="en-AU" sz="3200" kern="1200" dirty="0" err="1"/>
            <a:t>Schupp</a:t>
          </a:r>
          <a:endParaRPr lang="en-US" sz="3200" kern="1200" dirty="0"/>
        </a:p>
      </dsp:txBody>
      <dsp:txXfrm>
        <a:off x="0" y="4875609"/>
        <a:ext cx="6089650" cy="69651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FCA3A7-C1EB-49A5-8A72-309B67535626}" type="datetimeFigureOut">
              <a:rPr lang="en-GB" smtClean="0"/>
              <a:t>15/02/2018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E88515-6B2B-4246-882B-BA3CCDB30065}" type="slidenum">
              <a:rPr lang="en-GB" smtClean="0"/>
              <a:t>‹#›</a:t>
            </a:fld>
            <a:endParaRPr lang="en-GB"/>
          </a:p>
        </p:txBody>
      </p:sp>
    </p:spTree>
    <p:extLst>
      <p:ext uri="{BB962C8B-B14F-4D97-AF65-F5344CB8AC3E}">
        <p14:creationId xmlns:p14="http://schemas.microsoft.com/office/powerpoint/2010/main" val="1850134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4850"/>
            <a:ext cx="6257925" cy="3519488"/>
          </a:xfrm>
        </p:spPr>
      </p:sp>
      <p:sp>
        <p:nvSpPr>
          <p:cNvPr id="3" name="Notes Placeholder 2"/>
          <p:cNvSpPr>
            <a:spLocks noGrp="1"/>
          </p:cNvSpPr>
          <p:nvPr>
            <p:ph type="body" idx="1"/>
          </p:nvPr>
        </p:nvSpPr>
        <p:spPr/>
        <p:txBody>
          <a:bodyPr>
            <a:normAutofit/>
          </a:bodyPr>
          <a:lstStyle/>
          <a:p>
            <a:r>
              <a:rPr lang="en-US" dirty="0"/>
              <a:t>Hi my name is Jack </a:t>
            </a:r>
            <a:r>
              <a:rPr lang="en-US" dirty="0" err="1"/>
              <a:t>Downes</a:t>
            </a:r>
            <a:r>
              <a:rPr lang="en-US" dirty="0"/>
              <a:t>.</a:t>
            </a:r>
          </a:p>
          <a:p>
            <a:endParaRPr lang="en-US" dirty="0"/>
          </a:p>
          <a:p>
            <a:r>
              <a:rPr lang="en-US" dirty="0"/>
              <a:t>I’ve developed a tool to more effectively capture heat data for the City of Melville.</a:t>
            </a:r>
          </a:p>
          <a:p>
            <a:endParaRPr lang="en-US" dirty="0"/>
          </a:p>
          <a:p>
            <a:r>
              <a:rPr lang="en-US" dirty="0"/>
              <a:t>Before I go on to introduce the solution, I’d like to explain the relationship between local government and mapping heat.</a:t>
            </a:r>
          </a:p>
        </p:txBody>
      </p:sp>
      <p:sp>
        <p:nvSpPr>
          <p:cNvPr id="4" name="Slide Number Placeholder 3"/>
          <p:cNvSpPr>
            <a:spLocks noGrp="1"/>
          </p:cNvSpPr>
          <p:nvPr>
            <p:ph type="sldNum" sz="quarter" idx="10"/>
          </p:nvPr>
        </p:nvSpPr>
        <p:spPr/>
        <p:txBody>
          <a:bodyPr/>
          <a:lstStyle/>
          <a:p>
            <a:fld id="{9F93EA95-ED7F-0A4B-BCFF-4F6FB9D007B9}" type="slidenum">
              <a:rPr lang="en-US" smtClean="0">
                <a:solidFill>
                  <a:prstClr val="black"/>
                </a:solidFill>
                <a:latin typeface="Calibri"/>
              </a:rPr>
              <a:pPr/>
              <a:t>1</a:t>
            </a:fld>
            <a:endParaRPr lang="en-US" dirty="0">
              <a:solidFill>
                <a:prstClr val="black"/>
              </a:solidFill>
              <a:latin typeface="Calibri"/>
            </a:endParaRPr>
          </a:p>
        </p:txBody>
      </p:sp>
    </p:spTree>
    <p:extLst>
      <p:ext uri="{BB962C8B-B14F-4D97-AF65-F5344CB8AC3E}">
        <p14:creationId xmlns:p14="http://schemas.microsoft.com/office/powerpoint/2010/main" val="16222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The City of Melville are tasked with balancing the affects of Heat Islands and Urban Forests.</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Heat Islands represent metropolitan areas which are significantly warmer due to energy retained in man made materials.</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This can be combatted by Urban Forests, which are areas of vegetation that can act to cool ambient air temperatures along with a host of other benefits.</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You can see clearly in this thermal satellite image of Melville the interaction between the two environments, the higher temperature road network shown red weaving around the lower temperature forested parks and reserves shown in green.</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As metropolitan living becomes more dense finding the balance is a question of mitigating the affect of heat islands and fully utilizing the cooling power of urban forests.</a:t>
            </a:r>
          </a:p>
          <a:p>
            <a:endParaRPr lang="en-AU"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9E88515-6B2B-4246-882B-BA3CCDB30065}" type="slidenum">
              <a:rPr lang="en-GB" smtClean="0"/>
              <a:t>2</a:t>
            </a:fld>
            <a:endParaRPr lang="en-GB"/>
          </a:p>
        </p:txBody>
      </p:sp>
    </p:spTree>
    <p:extLst>
      <p:ext uri="{BB962C8B-B14F-4D97-AF65-F5344CB8AC3E}">
        <p14:creationId xmlns:p14="http://schemas.microsoft.com/office/powerpoint/2010/main" val="1709251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Shown on the screen is a non-extensive list of issues faced by Local government when making these design choices.</a:t>
            </a:r>
          </a:p>
          <a:p>
            <a:endParaRPr lang="en-AU" dirty="0"/>
          </a:p>
          <a:p>
            <a:r>
              <a:rPr lang="en-AU" dirty="0"/>
              <a:t>At the moment these questions are answered using limited and costly thermal imagery, manual labour or simply best judgement.</a:t>
            </a:r>
          </a:p>
          <a:p>
            <a:endParaRPr lang="en-AU" dirty="0"/>
          </a:p>
          <a:p>
            <a:r>
              <a:rPr lang="en-AU" dirty="0"/>
              <a:t>For my Summer internship with ICP I’ve been looking into a way to help decision makers make evidence based choices.</a:t>
            </a:r>
            <a:endParaRPr lang="en-GB" dirty="0"/>
          </a:p>
        </p:txBody>
      </p:sp>
      <p:sp>
        <p:nvSpPr>
          <p:cNvPr id="4" name="Slide Number Placeholder 3"/>
          <p:cNvSpPr>
            <a:spLocks noGrp="1"/>
          </p:cNvSpPr>
          <p:nvPr>
            <p:ph type="sldNum" sz="quarter" idx="10"/>
          </p:nvPr>
        </p:nvSpPr>
        <p:spPr/>
        <p:txBody>
          <a:bodyPr/>
          <a:lstStyle/>
          <a:p>
            <a:fld id="{B9E88515-6B2B-4246-882B-BA3CCDB30065}" type="slidenum">
              <a:rPr lang="en-GB" smtClean="0"/>
              <a:t>3</a:t>
            </a:fld>
            <a:endParaRPr lang="en-GB"/>
          </a:p>
        </p:txBody>
      </p:sp>
    </p:spTree>
    <p:extLst>
      <p:ext uri="{BB962C8B-B14F-4D97-AF65-F5344CB8AC3E}">
        <p14:creationId xmlns:p14="http://schemas.microsoft.com/office/powerpoint/2010/main" val="3734661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do this we arrived at a solution that would:</a:t>
            </a:r>
          </a:p>
          <a:p>
            <a:r>
              <a:rPr lang="en-AU" dirty="0"/>
              <a:t>1. Provide Data that is more localised and accountable</a:t>
            </a:r>
          </a:p>
          <a:p>
            <a:r>
              <a:rPr lang="en-AU" dirty="0"/>
              <a:t>2. Cost a fraction of the price of thermal imagery</a:t>
            </a:r>
            <a:endParaRPr lang="en-GB" dirty="0"/>
          </a:p>
          <a:p>
            <a:r>
              <a:rPr lang="en-AU" dirty="0"/>
              <a:t>3. Provide the flexibility to scale and adapt to project requirements </a:t>
            </a:r>
          </a:p>
        </p:txBody>
      </p:sp>
      <p:sp>
        <p:nvSpPr>
          <p:cNvPr id="4" name="Slide Number Placeholder 3"/>
          <p:cNvSpPr>
            <a:spLocks noGrp="1"/>
          </p:cNvSpPr>
          <p:nvPr>
            <p:ph type="sldNum" sz="quarter" idx="10"/>
          </p:nvPr>
        </p:nvSpPr>
        <p:spPr/>
        <p:txBody>
          <a:bodyPr/>
          <a:lstStyle/>
          <a:p>
            <a:fld id="{B9E88515-6B2B-4246-882B-BA3CCDB30065}" type="slidenum">
              <a:rPr lang="en-GB" smtClean="0"/>
              <a:t>4</a:t>
            </a:fld>
            <a:endParaRPr lang="en-GB"/>
          </a:p>
        </p:txBody>
      </p:sp>
    </p:spTree>
    <p:extLst>
      <p:ext uri="{BB962C8B-B14F-4D97-AF65-F5344CB8AC3E}">
        <p14:creationId xmlns:p14="http://schemas.microsoft.com/office/powerpoint/2010/main" val="285095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 give you the solution. A </a:t>
            </a:r>
            <a:r>
              <a:rPr lang="en-AU" dirty="0" err="1"/>
              <a:t>LoRaWAN</a:t>
            </a:r>
            <a:r>
              <a:rPr lang="en-AU" dirty="0"/>
              <a:t> enabled battery powered sensor array. The </a:t>
            </a:r>
            <a:r>
              <a:rPr lang="en-AU" dirty="0" err="1"/>
              <a:t>LoRaWAN</a:t>
            </a:r>
            <a:r>
              <a:rPr lang="en-AU" dirty="0"/>
              <a:t> network is a protocol just like WIFI but designed for low power consumption and long range transmission. A perfect tool for this project.</a:t>
            </a:r>
          </a:p>
          <a:p>
            <a:endParaRPr lang="en-AU" dirty="0"/>
          </a:p>
          <a:p>
            <a:r>
              <a:rPr lang="en-AU" dirty="0"/>
              <a:t>Boasting recording intervals as regular as 60 seconds, a battery life that can endure for weeks and sharp good looks. The </a:t>
            </a:r>
            <a:r>
              <a:rPr lang="en-AU" dirty="0" err="1"/>
              <a:t>LoRaWAN</a:t>
            </a:r>
            <a:r>
              <a:rPr lang="en-AU" dirty="0"/>
              <a:t> Temperature Sensor provides an elegant solution to an array of questions.</a:t>
            </a:r>
          </a:p>
        </p:txBody>
      </p:sp>
      <p:sp>
        <p:nvSpPr>
          <p:cNvPr id="4" name="Slide Number Placeholder 3"/>
          <p:cNvSpPr>
            <a:spLocks noGrp="1"/>
          </p:cNvSpPr>
          <p:nvPr>
            <p:ph type="sldNum" sz="quarter" idx="10"/>
          </p:nvPr>
        </p:nvSpPr>
        <p:spPr/>
        <p:txBody>
          <a:bodyPr/>
          <a:lstStyle/>
          <a:p>
            <a:fld id="{B9E88515-6B2B-4246-882B-BA3CCDB30065}" type="slidenum">
              <a:rPr lang="en-GB" smtClean="0"/>
              <a:t>5</a:t>
            </a:fld>
            <a:endParaRPr lang="en-GB"/>
          </a:p>
        </p:txBody>
      </p:sp>
    </p:spTree>
    <p:extLst>
      <p:ext uri="{BB962C8B-B14F-4D97-AF65-F5344CB8AC3E}">
        <p14:creationId xmlns:p14="http://schemas.microsoft.com/office/powerpoint/2010/main" val="830241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solidFill>
                  <a:srgbClr val="FF0000"/>
                </a:solidFill>
              </a:rPr>
              <a:t>The system is not just a thermometer. It’s also what’s behind the scenes that allows the data to be collected, kept in an orderly fashion and interpreted for what ever the researcher is interested in.</a:t>
            </a:r>
          </a:p>
          <a:p>
            <a:endParaRPr lang="en-AU" dirty="0">
              <a:solidFill>
                <a:srgbClr val="FF0000"/>
              </a:solidFill>
            </a:endParaRPr>
          </a:p>
          <a:p>
            <a:endParaRPr lang="en-AU" dirty="0">
              <a:solidFill>
                <a:srgbClr val="FF0000"/>
              </a:solidFill>
            </a:endParaRPr>
          </a:p>
        </p:txBody>
      </p:sp>
      <p:sp>
        <p:nvSpPr>
          <p:cNvPr id="4" name="Slide Number Placeholder 3"/>
          <p:cNvSpPr>
            <a:spLocks noGrp="1"/>
          </p:cNvSpPr>
          <p:nvPr>
            <p:ph type="sldNum" sz="quarter" idx="10"/>
          </p:nvPr>
        </p:nvSpPr>
        <p:spPr/>
        <p:txBody>
          <a:bodyPr/>
          <a:lstStyle/>
          <a:p>
            <a:fld id="{B9E88515-6B2B-4246-882B-BA3CCDB30065}" type="slidenum">
              <a:rPr lang="en-GB" smtClean="0"/>
              <a:t>6</a:t>
            </a:fld>
            <a:endParaRPr lang="en-GB"/>
          </a:p>
        </p:txBody>
      </p:sp>
    </p:spTree>
    <p:extLst>
      <p:ext uri="{BB962C8B-B14F-4D97-AF65-F5344CB8AC3E}">
        <p14:creationId xmlns:p14="http://schemas.microsoft.com/office/powerpoint/2010/main" val="3982887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Here’s an example of how the unit can be deployed.</a:t>
            </a:r>
          </a:p>
          <a:p>
            <a:endParaRPr lang="en-AU" dirty="0"/>
          </a:p>
          <a:p>
            <a:r>
              <a:rPr lang="en-AU" dirty="0"/>
              <a:t>Two sensors were deployed overnight, one on a grassy field another on light coloured concrete. </a:t>
            </a:r>
          </a:p>
          <a:p>
            <a:endParaRPr lang="en-AU" dirty="0"/>
          </a:p>
          <a:p>
            <a:r>
              <a:rPr lang="en-AU" dirty="0"/>
              <a:t>Overnight the sensors fed ambient temperature information back to the database at two minute intervals.</a:t>
            </a:r>
          </a:p>
          <a:p>
            <a:endParaRPr lang="en-AU" dirty="0"/>
          </a:p>
          <a:p>
            <a:r>
              <a:rPr lang="en-AU" dirty="0"/>
              <a:t>Plotting this data side by side you can see the difference in how the materials handle heat dissipation despite being 200m apart.</a:t>
            </a:r>
            <a:endParaRPr lang="en-GB" dirty="0"/>
          </a:p>
        </p:txBody>
      </p:sp>
      <p:sp>
        <p:nvSpPr>
          <p:cNvPr id="4" name="Slide Number Placeholder 3"/>
          <p:cNvSpPr>
            <a:spLocks noGrp="1"/>
          </p:cNvSpPr>
          <p:nvPr>
            <p:ph type="sldNum" sz="quarter" idx="10"/>
          </p:nvPr>
        </p:nvSpPr>
        <p:spPr/>
        <p:txBody>
          <a:bodyPr/>
          <a:lstStyle/>
          <a:p>
            <a:fld id="{B9E88515-6B2B-4246-882B-BA3CCDB30065}" type="slidenum">
              <a:rPr lang="en-GB" smtClean="0"/>
              <a:t>7</a:t>
            </a:fld>
            <a:endParaRPr lang="en-GB"/>
          </a:p>
        </p:txBody>
      </p:sp>
    </p:spTree>
    <p:extLst>
      <p:ext uri="{BB962C8B-B14F-4D97-AF65-F5344CB8AC3E}">
        <p14:creationId xmlns:p14="http://schemas.microsoft.com/office/powerpoint/2010/main" val="2800401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3 alternative materials for playground design can be plotted side by side.</a:t>
            </a:r>
            <a:endParaRPr lang="en-GB" dirty="0"/>
          </a:p>
        </p:txBody>
      </p:sp>
      <p:sp>
        <p:nvSpPr>
          <p:cNvPr id="4" name="Slide Number Placeholder 3"/>
          <p:cNvSpPr>
            <a:spLocks noGrp="1"/>
          </p:cNvSpPr>
          <p:nvPr>
            <p:ph type="sldNum" sz="quarter" idx="10"/>
          </p:nvPr>
        </p:nvSpPr>
        <p:spPr/>
        <p:txBody>
          <a:bodyPr/>
          <a:lstStyle/>
          <a:p>
            <a:fld id="{B9E88515-6B2B-4246-882B-BA3CCDB30065}" type="slidenum">
              <a:rPr lang="en-GB" smtClean="0"/>
              <a:t>8</a:t>
            </a:fld>
            <a:endParaRPr lang="en-GB"/>
          </a:p>
        </p:txBody>
      </p:sp>
    </p:spTree>
    <p:extLst>
      <p:ext uri="{BB962C8B-B14F-4D97-AF65-F5344CB8AC3E}">
        <p14:creationId xmlns:p14="http://schemas.microsoft.com/office/powerpoint/2010/main" val="3838868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project was an opportunity for me to scope out and plan a project with a heap of moving parts</a:t>
            </a:r>
          </a:p>
          <a:p>
            <a:endParaRPr lang="en-AU" dirty="0"/>
          </a:p>
          <a:p>
            <a:r>
              <a:rPr lang="en-AU" dirty="0"/>
              <a:t>++talk about how it can be used by many councils and solve other similar issues</a:t>
            </a:r>
            <a:endParaRPr lang="en-GB" dirty="0"/>
          </a:p>
        </p:txBody>
      </p:sp>
      <p:sp>
        <p:nvSpPr>
          <p:cNvPr id="4" name="Slide Number Placeholder 3"/>
          <p:cNvSpPr>
            <a:spLocks noGrp="1"/>
          </p:cNvSpPr>
          <p:nvPr>
            <p:ph type="sldNum" sz="quarter" idx="10"/>
          </p:nvPr>
        </p:nvSpPr>
        <p:spPr/>
        <p:txBody>
          <a:bodyPr/>
          <a:lstStyle/>
          <a:p>
            <a:fld id="{B9E88515-6B2B-4246-882B-BA3CCDB30065}" type="slidenum">
              <a:rPr lang="en-GB" smtClean="0"/>
              <a:t>9</a:t>
            </a:fld>
            <a:endParaRPr lang="en-GB"/>
          </a:p>
        </p:txBody>
      </p:sp>
    </p:spTree>
    <p:extLst>
      <p:ext uri="{BB962C8B-B14F-4D97-AF65-F5344CB8AC3E}">
        <p14:creationId xmlns:p14="http://schemas.microsoft.com/office/powerpoint/2010/main" val="4145897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4_Title Slide-animated gradient">
    <p:spTree>
      <p:nvGrpSpPr>
        <p:cNvPr id="1" name=""/>
        <p:cNvGrpSpPr/>
        <p:nvPr/>
      </p:nvGrpSpPr>
      <p:grpSpPr>
        <a:xfrm>
          <a:off x="0" y="0"/>
          <a:ext cx="0" cy="0"/>
          <a:chOff x="0" y="0"/>
          <a:chExt cx="0" cy="0"/>
        </a:xfrm>
      </p:grpSpPr>
      <p:pic>
        <p:nvPicPr>
          <p:cNvPr id="7" name="Picture 6" descr="logo_black.ai"/>
          <p:cNvPicPr>
            <a:picLocks noChangeAspect="1"/>
          </p:cNvPicPr>
          <p:nvPr/>
        </p:nvPicPr>
        <p:blipFill>
          <a:blip r:embed="rId2">
            <a:alphaModFix/>
            <a:duotone>
              <a:schemeClr val="bg2">
                <a:shade val="45000"/>
                <a:satMod val="135000"/>
              </a:schemeClr>
              <a:prstClr val="white"/>
            </a:duotone>
            <a:lum bright="100000" contrast="100000"/>
            <a:extLst>
              <a:ext uri="{28A0092B-C50C-407E-A947-70E740481C1C}">
                <a14:useLocalDpi xmlns:a14="http://schemas.microsoft.com/office/drawing/2010/main"/>
              </a:ext>
            </a:extLst>
          </a:blip>
          <a:stretch>
            <a:fillRect/>
          </a:stretch>
        </p:blipFill>
        <p:spPr>
          <a:xfrm>
            <a:off x="561600" y="432000"/>
            <a:ext cx="1266128" cy="780288"/>
          </a:xfrm>
          <a:prstGeom prst="rect">
            <a:avLst/>
          </a:prstGeom>
        </p:spPr>
      </p:pic>
      <p:sp>
        <p:nvSpPr>
          <p:cNvPr id="16" name="Subtitle 2"/>
          <p:cNvSpPr>
            <a:spLocks noGrp="1"/>
          </p:cNvSpPr>
          <p:nvPr>
            <p:ph type="subTitle" idx="1" hasCustomPrompt="1"/>
          </p:nvPr>
        </p:nvSpPr>
        <p:spPr>
          <a:xfrm>
            <a:off x="625995" y="5057598"/>
            <a:ext cx="11061895" cy="384175"/>
          </a:xfrm>
          <a:prstGeom prst="rect">
            <a:avLst/>
          </a:prstGeom>
        </p:spPr>
        <p:txBody>
          <a:bodyPr lIns="91420" tIns="45710" rIns="91420" bIns="45710" anchor="b" anchorCtr="0">
            <a:noAutofit/>
          </a:bodyPr>
          <a:lstStyle>
            <a:lvl1pPr marL="0" indent="0" algn="l">
              <a:buNone/>
              <a:defRPr sz="1867" b="0" i="0">
                <a:solidFill>
                  <a:schemeClr val="tx1">
                    <a:lumMod val="60000"/>
                    <a:lumOff val="40000"/>
                  </a:schemeClr>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20" name="Title 1"/>
          <p:cNvSpPr>
            <a:spLocks noGrp="1"/>
          </p:cNvSpPr>
          <p:nvPr>
            <p:ph type="ctrTitle" hasCustomPrompt="1"/>
          </p:nvPr>
        </p:nvSpPr>
        <p:spPr>
          <a:xfrm>
            <a:off x="567687" y="3519969"/>
            <a:ext cx="11120203" cy="859640"/>
          </a:xfrm>
          <a:prstGeom prst="rect">
            <a:avLst/>
          </a:prstGeom>
        </p:spPr>
        <p:txBody>
          <a:bodyPr anchor="b"/>
          <a:lstStyle>
            <a:lvl1pPr marL="0" indent="0" algn="l">
              <a:lnSpc>
                <a:spcPct val="90000"/>
              </a:lnSpc>
              <a:buFont typeface="Arial" panose="020B0604020202020204" pitchFamily="34" charset="0"/>
              <a:buNone/>
              <a:defRPr sz="5867" b="0" i="0" spc="0" baseline="0">
                <a:solidFill>
                  <a:schemeClr val="tx1">
                    <a:lumMod val="60000"/>
                    <a:lumOff val="40000"/>
                  </a:schemeClr>
                </a:solidFill>
                <a:latin typeface="+mj-lt"/>
                <a:cs typeface="CiscoSans Thin"/>
              </a:defRPr>
            </a:lvl1pPr>
          </a:lstStyle>
          <a:p>
            <a:r>
              <a:rPr lang="en-GB" dirty="0"/>
              <a:t>Presentation Title Goes Here</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76800" y="295821"/>
            <a:ext cx="7044888" cy="3144849"/>
          </a:xfrm>
          <a:prstGeom prst="rect">
            <a:avLst/>
          </a:prstGeom>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247363" y="5861720"/>
            <a:ext cx="3074056" cy="516083"/>
          </a:xfrm>
          <a:prstGeom prst="rect">
            <a:avLst/>
          </a:prstGeom>
        </p:spPr>
      </p:pic>
      <p:pic>
        <p:nvPicPr>
          <p:cNvPr id="12" name="Picture 11" descr="Woodside_HORZBOX_rev-red.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797303" y="5748351"/>
            <a:ext cx="2124385" cy="735149"/>
          </a:xfrm>
          <a:prstGeom prst="rect">
            <a:avLst/>
          </a:prstGeom>
        </p:spPr>
      </p:pic>
      <p:pic>
        <p:nvPicPr>
          <p:cNvPr id="5" name="Picture 4"/>
          <p:cNvPicPr>
            <a:picLocks noChangeAspect="1"/>
          </p:cNvPicPr>
          <p:nvPr userDrawn="1"/>
        </p:nvPicPr>
        <p:blipFill rotWithShape="1">
          <a:blip r:embed="rId6" cstate="print">
            <a:extLst>
              <a:ext uri="{28A0092B-C50C-407E-A947-70E740481C1C}">
                <a14:useLocalDpi xmlns:a14="http://schemas.microsoft.com/office/drawing/2010/main" val="0"/>
              </a:ext>
            </a:extLst>
          </a:blip>
          <a:srcRect l="15204" t="17863" r="17768" b="17341"/>
          <a:stretch/>
        </p:blipFill>
        <p:spPr>
          <a:xfrm>
            <a:off x="4419599" y="5618446"/>
            <a:ext cx="1467853" cy="1002632"/>
          </a:xfrm>
          <a:prstGeom prst="rect">
            <a:avLst/>
          </a:prstGeom>
        </p:spPr>
      </p:pic>
    </p:spTree>
    <p:extLst>
      <p:ext uri="{BB962C8B-B14F-4D97-AF65-F5344CB8AC3E}">
        <p14:creationId xmlns:p14="http://schemas.microsoft.com/office/powerpoint/2010/main" val="536854558"/>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FEAF-D7BC-4561-A27C-AD7BA8DB92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5F71B71-45DF-4C9A-830A-A01A61DB43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496439B-4459-4147-8BAC-BC338BA17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826FE4-C5BD-4D6F-8E9A-27246368384E}"/>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D5A86008-1465-444A-99DF-DB062EBF79CA}"/>
              </a:ext>
            </a:extLst>
          </p:cNvPr>
          <p:cNvSpPr>
            <a:spLocks noGrp="1"/>
          </p:cNvSpPr>
          <p:nvPr>
            <p:ph type="ftr" sz="quarter" idx="11"/>
          </p:nvPr>
        </p:nvSpPr>
        <p:spPr/>
        <p:txBody>
          <a:bodyPr/>
          <a:lstStyle/>
          <a:p>
            <a:r>
              <a:rPr lang="en-GB"/>
              <a:t>Jack Downes</a:t>
            </a:r>
          </a:p>
        </p:txBody>
      </p:sp>
      <p:sp>
        <p:nvSpPr>
          <p:cNvPr id="7" name="Slide Number Placeholder 6">
            <a:extLst>
              <a:ext uri="{FF2B5EF4-FFF2-40B4-BE49-F238E27FC236}">
                <a16:creationId xmlns:a16="http://schemas.microsoft.com/office/drawing/2014/main" id="{70AA0EA2-9566-4A15-8045-A515DE4A77C0}"/>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109337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22217-F3D5-48DC-B3DF-A6EE4C191B0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B651823-7362-441A-82AA-4CC02EB23A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663A59E-C8B7-4DC2-AD3E-9E628B9062C1}"/>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25142698-1122-4A99-91DD-1B1B3AF2B7DE}"/>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070765DD-F4D1-479F-83B9-45CB5F8D6215}"/>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155903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19DA04-34C9-42A8-A5F3-E8C55F9087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51F8B7F-4BF6-4BEC-8A04-9340BE77868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83A64B-6506-4421-8A2E-8880DD9E5D4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A6560CE9-EEA9-4A3E-8E1C-89F07E09D6B0}"/>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C08B3C4C-8A59-4205-B36E-788AB6FEC3FF}"/>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481660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489C9-4958-437C-A6AA-A28FB149FC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AE38620-33CC-42F5-893A-F56116079F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1322A70-627F-4A73-A410-4EC371C196F4}"/>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FFF7732-F592-4772-9D7B-49D3A03009D6}"/>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E1A201AC-2F9E-4D13-8286-1A1AF90BB8B7}"/>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618261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BB44-0116-4F61-BCF8-C43F829B69D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94AF26-6322-495A-8BAB-6A90C38C6CF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1FDE0B0-51CF-4F2C-A17C-40122B65B8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5C9578F5-DA76-4C6C-A03B-150A1441C070}"/>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A1E813F9-79CE-48C8-BCE3-1A01B888CC83}"/>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2940412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FF6FC-C4F9-4062-AF44-EDBD0AEAE4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7998E4E-CA55-4D23-963D-82D36FE0D9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4804920-3204-4136-A5B9-DBD1917AB620}"/>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7131D6E3-CE27-4517-BA5A-35A4AE02D93D}"/>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D7A07E60-5287-43A5-8B56-B8CCB05735D0}"/>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2822220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5144C-A4F0-4141-A543-5ACB4F0B706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0743F3B-9D30-4FDB-94D5-A730B455CAC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5C197AC-D32F-4CDC-86CF-BA33A15F896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5B5A9A8-E07B-4C65-ADB4-D13C54437C15}"/>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EF541FCE-C2B1-4339-B90A-081914117EF1}"/>
              </a:ext>
            </a:extLst>
          </p:cNvPr>
          <p:cNvSpPr>
            <a:spLocks noGrp="1"/>
          </p:cNvSpPr>
          <p:nvPr>
            <p:ph type="ftr" sz="quarter" idx="11"/>
          </p:nvPr>
        </p:nvSpPr>
        <p:spPr/>
        <p:txBody>
          <a:bodyPr/>
          <a:lstStyle/>
          <a:p>
            <a:r>
              <a:rPr lang="en-GB"/>
              <a:t>Jack Downes</a:t>
            </a:r>
          </a:p>
        </p:txBody>
      </p:sp>
      <p:sp>
        <p:nvSpPr>
          <p:cNvPr id="7" name="Slide Number Placeholder 6">
            <a:extLst>
              <a:ext uri="{FF2B5EF4-FFF2-40B4-BE49-F238E27FC236}">
                <a16:creationId xmlns:a16="http://schemas.microsoft.com/office/drawing/2014/main" id="{90419E16-C60A-467F-98B7-6B7A52D19B30}"/>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38169472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C73C-A20A-4841-B7D5-C4D8063A425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943D85E-F8F6-47FB-AD49-33DC6202C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34500C-B3F4-4ED4-B922-CCFBA21A4E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67F7BB5-1AA4-4BCE-8AF1-928524C525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B979EA1-5518-437F-A061-F97BB01020D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E92F11A-5ED5-42B7-B154-BF112B4FAD0A}"/>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2D299031-3727-4DA7-AC3A-F4EF7CCFB0FC}"/>
              </a:ext>
            </a:extLst>
          </p:cNvPr>
          <p:cNvSpPr>
            <a:spLocks noGrp="1"/>
          </p:cNvSpPr>
          <p:nvPr>
            <p:ph type="ftr" sz="quarter" idx="11"/>
          </p:nvPr>
        </p:nvSpPr>
        <p:spPr/>
        <p:txBody>
          <a:bodyPr/>
          <a:lstStyle/>
          <a:p>
            <a:r>
              <a:rPr lang="en-GB"/>
              <a:t>Jack Downes</a:t>
            </a:r>
          </a:p>
        </p:txBody>
      </p:sp>
      <p:sp>
        <p:nvSpPr>
          <p:cNvPr id="9" name="Slide Number Placeholder 8">
            <a:extLst>
              <a:ext uri="{FF2B5EF4-FFF2-40B4-BE49-F238E27FC236}">
                <a16:creationId xmlns:a16="http://schemas.microsoft.com/office/drawing/2014/main" id="{005B00FD-3035-429E-A558-346220481CBD}"/>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9005587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9719-0449-4FD0-AE26-B348CA21172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4C2E274-99A2-4413-922C-43996F99BC8B}"/>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7C170792-3243-4B85-8C56-92556BC8E9AF}"/>
              </a:ext>
            </a:extLst>
          </p:cNvPr>
          <p:cNvSpPr>
            <a:spLocks noGrp="1"/>
          </p:cNvSpPr>
          <p:nvPr>
            <p:ph type="ftr" sz="quarter" idx="11"/>
          </p:nvPr>
        </p:nvSpPr>
        <p:spPr/>
        <p:txBody>
          <a:bodyPr/>
          <a:lstStyle/>
          <a:p>
            <a:r>
              <a:rPr lang="en-GB"/>
              <a:t>Jack Downes</a:t>
            </a:r>
          </a:p>
        </p:txBody>
      </p:sp>
      <p:sp>
        <p:nvSpPr>
          <p:cNvPr id="5" name="Slide Number Placeholder 4">
            <a:extLst>
              <a:ext uri="{FF2B5EF4-FFF2-40B4-BE49-F238E27FC236}">
                <a16:creationId xmlns:a16="http://schemas.microsoft.com/office/drawing/2014/main" id="{B87EF106-51D2-44A9-8989-74FBD8328E64}"/>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26306312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DD252-1389-41EE-8116-22C5280FEF4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E175C8B3-0536-4BC4-B0BA-98961BD729FB}"/>
              </a:ext>
            </a:extLst>
          </p:cNvPr>
          <p:cNvSpPr>
            <a:spLocks noGrp="1"/>
          </p:cNvSpPr>
          <p:nvPr>
            <p:ph type="ftr" sz="quarter" idx="11"/>
          </p:nvPr>
        </p:nvSpPr>
        <p:spPr/>
        <p:txBody>
          <a:bodyPr/>
          <a:lstStyle/>
          <a:p>
            <a:r>
              <a:rPr lang="en-GB"/>
              <a:t>Jack Downes</a:t>
            </a:r>
          </a:p>
        </p:txBody>
      </p:sp>
      <p:sp>
        <p:nvSpPr>
          <p:cNvPr id="4" name="Slide Number Placeholder 3">
            <a:extLst>
              <a:ext uri="{FF2B5EF4-FFF2-40B4-BE49-F238E27FC236}">
                <a16:creationId xmlns:a16="http://schemas.microsoft.com/office/drawing/2014/main" id="{D0CC280D-996C-409D-B4F7-A120E989DC9C}"/>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387991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683C-EB1D-4F0E-9B9A-B18223F797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92E8DB-D675-46DA-9893-8927A99143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508F8E-9615-4126-B7B2-63EBC748008D}"/>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F1630609-A665-49F0-98FC-AD92F8579776}"/>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122A2442-4074-4D54-97EC-3A6EE9B87914}"/>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613511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08A89-2871-4158-9424-5683DE6E41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65B786F-5125-40F4-86E0-A2AF37050D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C272446-E8FA-477F-AEF4-A1921334A9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095228-95D4-4C4C-A027-E3E736B0BAD7}"/>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06647464-AC43-47C6-B8C7-0290715A4DE4}"/>
              </a:ext>
            </a:extLst>
          </p:cNvPr>
          <p:cNvSpPr>
            <a:spLocks noGrp="1"/>
          </p:cNvSpPr>
          <p:nvPr>
            <p:ph type="ftr" sz="quarter" idx="11"/>
          </p:nvPr>
        </p:nvSpPr>
        <p:spPr/>
        <p:txBody>
          <a:bodyPr/>
          <a:lstStyle/>
          <a:p>
            <a:r>
              <a:rPr lang="en-GB"/>
              <a:t>Jack Downes</a:t>
            </a:r>
          </a:p>
        </p:txBody>
      </p:sp>
      <p:sp>
        <p:nvSpPr>
          <p:cNvPr id="7" name="Slide Number Placeholder 6">
            <a:extLst>
              <a:ext uri="{FF2B5EF4-FFF2-40B4-BE49-F238E27FC236}">
                <a16:creationId xmlns:a16="http://schemas.microsoft.com/office/drawing/2014/main" id="{71D588AC-A4CB-48D9-891E-7B62BCFFE3E5}"/>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20369205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B8D6-8611-42FC-9EC8-0E526FD4B8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0C75D61-F117-4B11-AE9A-19D4BEE0D6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2A922D6-A053-4314-8105-B35D34946C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E4DD604-A191-47D8-8B29-A5E097A81EBD}"/>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29C3EB22-A10B-4938-8CE7-A2912AF290B0}"/>
              </a:ext>
            </a:extLst>
          </p:cNvPr>
          <p:cNvSpPr>
            <a:spLocks noGrp="1"/>
          </p:cNvSpPr>
          <p:nvPr>
            <p:ph type="ftr" sz="quarter" idx="11"/>
          </p:nvPr>
        </p:nvSpPr>
        <p:spPr/>
        <p:txBody>
          <a:bodyPr/>
          <a:lstStyle/>
          <a:p>
            <a:r>
              <a:rPr lang="en-GB"/>
              <a:t>Jack Downes</a:t>
            </a:r>
          </a:p>
        </p:txBody>
      </p:sp>
      <p:sp>
        <p:nvSpPr>
          <p:cNvPr id="7" name="Slide Number Placeholder 6">
            <a:extLst>
              <a:ext uri="{FF2B5EF4-FFF2-40B4-BE49-F238E27FC236}">
                <a16:creationId xmlns:a16="http://schemas.microsoft.com/office/drawing/2014/main" id="{40D7CF43-C911-486B-A489-B26CE4F411AB}"/>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23585989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038AB-09AE-4862-A049-C626DC3B629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A985A3-AF68-428B-93A8-A385FA81ED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9A01CE-16F2-4DA6-A954-6F24FAFA766E}"/>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B6C55A49-B534-4B2D-A756-C6ACB273E3D3}"/>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185CCB7B-F93A-4C3A-9811-8DC12B90923B}"/>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1951160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00B2F-1E25-49F8-908C-62D7524B76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75CE0FC-3352-4346-9EB7-DFDDB0EFEC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568799-B433-40D1-9804-7382B170A3B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EA18712-CD3E-465A-9959-CC87BD40E78F}"/>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91ABDD38-117B-4629-9E6F-8A57F08A1314}"/>
              </a:ext>
            </a:extLst>
          </p:cNvPr>
          <p:cNvSpPr>
            <a:spLocks noGrp="1"/>
          </p:cNvSpPr>
          <p:nvPr>
            <p:ph type="sldNum" sz="quarter" idx="12"/>
          </p:nvPr>
        </p:nvSpPr>
        <p:spPr/>
        <p:txBody>
          <a:bodyPr/>
          <a:lstStyle/>
          <a:p>
            <a:fld id="{D84660C8-EB7F-44F5-9389-8BBDCB02BC8C}" type="slidenum">
              <a:rPr lang="en-GB" smtClean="0"/>
              <a:t>‹#›</a:t>
            </a:fld>
            <a:endParaRPr lang="en-GB"/>
          </a:p>
        </p:txBody>
      </p:sp>
    </p:spTree>
    <p:extLst>
      <p:ext uri="{BB962C8B-B14F-4D97-AF65-F5344CB8AC3E}">
        <p14:creationId xmlns:p14="http://schemas.microsoft.com/office/powerpoint/2010/main" val="319349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1304C-F012-4E9E-8722-65A63665DBB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F3748F6-78BD-4570-8B37-951EEA09EF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5CDD55F-9B80-4BE6-B60A-06EB2E122C1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C791AD99-CF47-420A-865A-BA30E68A303E}"/>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15216B35-9C78-450F-8B51-E3ECDCE85DE4}"/>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2537694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5BCE-B516-4453-9953-B58782B0C9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9536B55-491D-47AE-954F-94CDC27F0A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5ADAF4-2EA0-4C92-92F9-5A8EE27BB227}"/>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A4D3C3E4-804B-4BFA-9604-3FF83C208F06}"/>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FDDEFA76-6657-444D-931D-E1687427C6D5}"/>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380268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7962-1DBF-45FF-AAEB-07CDA76E6DD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295528-0B23-421C-B385-E7044533C9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2FA66E2-1930-4C1C-8095-CEB814424C7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DBB020D-36D7-4966-9EBF-FE279884CF7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908A0A2D-D378-4FEA-BB92-F9B6DDCD0B2D}"/>
              </a:ext>
            </a:extLst>
          </p:cNvPr>
          <p:cNvSpPr>
            <a:spLocks noGrp="1"/>
          </p:cNvSpPr>
          <p:nvPr>
            <p:ph type="ftr" sz="quarter" idx="11"/>
          </p:nvPr>
        </p:nvSpPr>
        <p:spPr/>
        <p:txBody>
          <a:bodyPr/>
          <a:lstStyle/>
          <a:p>
            <a:r>
              <a:rPr lang="en-AU" dirty="0"/>
              <a:t>Jack </a:t>
            </a:r>
            <a:r>
              <a:rPr lang="en-AU" dirty="0" err="1"/>
              <a:t>Downes</a:t>
            </a:r>
            <a:endParaRPr lang="en-GB" dirty="0"/>
          </a:p>
        </p:txBody>
      </p:sp>
      <p:sp>
        <p:nvSpPr>
          <p:cNvPr id="7" name="Slide Number Placeholder 6">
            <a:extLst>
              <a:ext uri="{FF2B5EF4-FFF2-40B4-BE49-F238E27FC236}">
                <a16:creationId xmlns:a16="http://schemas.microsoft.com/office/drawing/2014/main" id="{5C828356-BBE4-462B-AAD7-B10F7B6A66C6}"/>
              </a:ext>
            </a:extLst>
          </p:cNvPr>
          <p:cNvSpPr>
            <a:spLocks noGrp="1"/>
          </p:cNvSpPr>
          <p:nvPr>
            <p:ph type="sldNum" sz="quarter" idx="12"/>
          </p:nvPr>
        </p:nvSpPr>
        <p:spPr/>
        <p:txBody>
          <a:bodyPr/>
          <a:lstStyle/>
          <a:p>
            <a:fld id="{8A395B54-C2E2-4A5B-992A-B656565324D4}" type="slidenum">
              <a:rPr lang="en-GB" smtClean="0"/>
              <a:t>‹#›</a:t>
            </a:fld>
            <a:endParaRPr lang="en-GB" dirty="0"/>
          </a:p>
        </p:txBody>
      </p:sp>
    </p:spTree>
    <p:extLst>
      <p:ext uri="{BB962C8B-B14F-4D97-AF65-F5344CB8AC3E}">
        <p14:creationId xmlns:p14="http://schemas.microsoft.com/office/powerpoint/2010/main" val="3512874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3F94B-5A75-402A-8623-76561A0C815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CEF2FEF-B11F-4134-9C8F-8583F4F952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7535DBB-0A17-4B73-A210-6657A588B0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157C0FD-6CD3-4F2E-875B-1546E58F55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AC76E7A-2E16-445B-9E73-CA5C699E239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F440494-8C0B-4CB6-8F56-C4D401EA2204}"/>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949B17F7-114F-4FCC-9F27-65F8F5CD98B5}"/>
              </a:ext>
            </a:extLst>
          </p:cNvPr>
          <p:cNvSpPr>
            <a:spLocks noGrp="1"/>
          </p:cNvSpPr>
          <p:nvPr>
            <p:ph type="ftr" sz="quarter" idx="11"/>
          </p:nvPr>
        </p:nvSpPr>
        <p:spPr/>
        <p:txBody>
          <a:bodyPr/>
          <a:lstStyle/>
          <a:p>
            <a:r>
              <a:rPr lang="en-GB"/>
              <a:t>Jack Downes</a:t>
            </a:r>
          </a:p>
        </p:txBody>
      </p:sp>
      <p:sp>
        <p:nvSpPr>
          <p:cNvPr id="9" name="Slide Number Placeholder 8">
            <a:extLst>
              <a:ext uri="{FF2B5EF4-FFF2-40B4-BE49-F238E27FC236}">
                <a16:creationId xmlns:a16="http://schemas.microsoft.com/office/drawing/2014/main" id="{47CBD1A8-15A1-4495-9FFF-F4EBD46F7DD3}"/>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1404017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1B9E-2A33-4DD5-AE4D-4586E3F9616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E35DE8D-2D40-4BAA-996C-AEEA8D7D38C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1091730-384F-4A8F-97D9-C3842A6FC519}"/>
              </a:ext>
            </a:extLst>
          </p:cNvPr>
          <p:cNvSpPr>
            <a:spLocks noGrp="1"/>
          </p:cNvSpPr>
          <p:nvPr>
            <p:ph type="ftr" sz="quarter" idx="11"/>
          </p:nvPr>
        </p:nvSpPr>
        <p:spPr/>
        <p:txBody>
          <a:bodyPr/>
          <a:lstStyle/>
          <a:p>
            <a:r>
              <a:rPr lang="en-GB"/>
              <a:t>Jack Downes</a:t>
            </a:r>
          </a:p>
        </p:txBody>
      </p:sp>
      <p:sp>
        <p:nvSpPr>
          <p:cNvPr id="5" name="Slide Number Placeholder 4">
            <a:extLst>
              <a:ext uri="{FF2B5EF4-FFF2-40B4-BE49-F238E27FC236}">
                <a16:creationId xmlns:a16="http://schemas.microsoft.com/office/drawing/2014/main" id="{FA450222-8C3B-4E73-806A-EF3B9AEE78B6}"/>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2873512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15A5-B709-4191-A8F4-A68C8C41E0D0}"/>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4CA0CC60-A24A-4799-97AB-591A3B90344C}"/>
              </a:ext>
            </a:extLst>
          </p:cNvPr>
          <p:cNvSpPr>
            <a:spLocks noGrp="1"/>
          </p:cNvSpPr>
          <p:nvPr>
            <p:ph type="ftr" sz="quarter" idx="11"/>
          </p:nvPr>
        </p:nvSpPr>
        <p:spPr/>
        <p:txBody>
          <a:bodyPr/>
          <a:lstStyle/>
          <a:p>
            <a:r>
              <a:rPr lang="en-GB"/>
              <a:t>Jack Downes</a:t>
            </a:r>
          </a:p>
        </p:txBody>
      </p:sp>
      <p:sp>
        <p:nvSpPr>
          <p:cNvPr id="4" name="Slide Number Placeholder 3">
            <a:extLst>
              <a:ext uri="{FF2B5EF4-FFF2-40B4-BE49-F238E27FC236}">
                <a16:creationId xmlns:a16="http://schemas.microsoft.com/office/drawing/2014/main" id="{7708F89E-2506-4959-AC58-637C7AE987F1}"/>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491484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385C-4FCE-4489-8F75-86CF4AB232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32F16B7-F2D6-4943-B123-63C1FBB219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31CB133-2A7C-4B78-BC0A-6822998A48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DF653C5-D81A-4447-9A79-7201B97BFD96}"/>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548A2219-EEC7-4F68-AF75-C708BDF91304}"/>
              </a:ext>
            </a:extLst>
          </p:cNvPr>
          <p:cNvSpPr>
            <a:spLocks noGrp="1"/>
          </p:cNvSpPr>
          <p:nvPr>
            <p:ph type="ftr" sz="quarter" idx="11"/>
          </p:nvPr>
        </p:nvSpPr>
        <p:spPr/>
        <p:txBody>
          <a:bodyPr/>
          <a:lstStyle/>
          <a:p>
            <a:r>
              <a:rPr lang="en-GB"/>
              <a:t>Jack Downes</a:t>
            </a:r>
          </a:p>
        </p:txBody>
      </p:sp>
      <p:sp>
        <p:nvSpPr>
          <p:cNvPr id="7" name="Slide Number Placeholder 6">
            <a:extLst>
              <a:ext uri="{FF2B5EF4-FFF2-40B4-BE49-F238E27FC236}">
                <a16:creationId xmlns:a16="http://schemas.microsoft.com/office/drawing/2014/main" id="{47B312B9-200C-4956-A5FD-F4A15F605398}"/>
              </a:ext>
            </a:extLst>
          </p:cNvPr>
          <p:cNvSpPr>
            <a:spLocks noGrp="1"/>
          </p:cNvSpPr>
          <p:nvPr>
            <p:ph type="sldNum" sz="quarter" idx="12"/>
          </p:nvPr>
        </p:nvSpPr>
        <p:spPr/>
        <p:txBody>
          <a:bodyPr/>
          <a:lstStyle/>
          <a:p>
            <a:fld id="{8A395B54-C2E2-4A5B-992A-B656565324D4}" type="slidenum">
              <a:rPr lang="en-GB" smtClean="0"/>
              <a:t>‹#›</a:t>
            </a:fld>
            <a:endParaRPr lang="en-GB"/>
          </a:p>
        </p:txBody>
      </p:sp>
    </p:spTree>
    <p:extLst>
      <p:ext uri="{BB962C8B-B14F-4D97-AF65-F5344CB8AC3E}">
        <p14:creationId xmlns:p14="http://schemas.microsoft.com/office/powerpoint/2010/main" val="2721147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92EFF0-22AF-4CB8-A763-967CCCDBEA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B0664F2-5788-490E-9629-903E1D9D1D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CD30B0-556D-4027-8A55-5C2F80214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85EA7A44-82B0-4B51-AEB0-FE9389FF3F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Jack Downes</a:t>
            </a:r>
          </a:p>
        </p:txBody>
      </p:sp>
      <p:sp>
        <p:nvSpPr>
          <p:cNvPr id="6" name="Slide Number Placeholder 5">
            <a:extLst>
              <a:ext uri="{FF2B5EF4-FFF2-40B4-BE49-F238E27FC236}">
                <a16:creationId xmlns:a16="http://schemas.microsoft.com/office/drawing/2014/main" id="{9AF8F8A3-DDB3-4126-BA08-CAF8AB554B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395B54-C2E2-4A5B-992A-B656565324D4}" type="slidenum">
              <a:rPr lang="en-GB" smtClean="0"/>
              <a:t>‹#›</a:t>
            </a:fld>
            <a:endParaRPr lang="en-GB"/>
          </a:p>
        </p:txBody>
      </p:sp>
    </p:spTree>
    <p:extLst>
      <p:ext uri="{BB962C8B-B14F-4D97-AF65-F5344CB8AC3E}">
        <p14:creationId xmlns:p14="http://schemas.microsoft.com/office/powerpoint/2010/main" val="3770144056"/>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DC8F26-C09B-4E0F-818E-5AD159CBF9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46F6B5E-5031-498B-BCE8-37C284A9EA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A432D4-107C-43E2-B977-70E150BFFC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AA2C2B3B-3BDA-412B-AFEF-83381DB9B7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Jack Downes</a:t>
            </a:r>
          </a:p>
        </p:txBody>
      </p:sp>
      <p:sp>
        <p:nvSpPr>
          <p:cNvPr id="6" name="Slide Number Placeholder 5">
            <a:extLst>
              <a:ext uri="{FF2B5EF4-FFF2-40B4-BE49-F238E27FC236}">
                <a16:creationId xmlns:a16="http://schemas.microsoft.com/office/drawing/2014/main" id="{F4FD46C5-F070-4EAE-93AE-FFC640394B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4660C8-EB7F-44F5-9389-8BBDCB02BC8C}" type="slidenum">
              <a:rPr lang="en-GB" smtClean="0"/>
              <a:t>‹#›</a:t>
            </a:fld>
            <a:endParaRPr lang="en-GB"/>
          </a:p>
        </p:txBody>
      </p:sp>
    </p:spTree>
    <p:extLst>
      <p:ext uri="{BB962C8B-B14F-4D97-AF65-F5344CB8AC3E}">
        <p14:creationId xmlns:p14="http://schemas.microsoft.com/office/powerpoint/2010/main" val="392513710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8.jp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creativecommons.org/licenses/by-nc-nd/3.0/" TargetMode="External"/><Relationship Id="rId4" Type="http://schemas.openxmlformats.org/officeDocument/2006/relationships/hyperlink" Target="http://www.freefoto.com/preview/31-06-8/St-James-s-Park--Lond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9" name="Rectangle 15"/>
          <p:cNvSpPr>
            <a:spLocks noChangeArrowheads="1"/>
          </p:cNvSpPr>
          <p:nvPr/>
        </p:nvSpPr>
        <p:spPr bwMode="auto">
          <a:xfrm>
            <a:off x="2" y="58617"/>
            <a:ext cx="246134" cy="492368"/>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endParaRPr lang="en-US" sz="2400" dirty="0"/>
          </a:p>
        </p:txBody>
      </p:sp>
      <p:sp>
        <p:nvSpPr>
          <p:cNvPr id="26642" name="Rectangle 18"/>
          <p:cNvSpPr>
            <a:spLocks noChangeArrowheads="1"/>
          </p:cNvSpPr>
          <p:nvPr/>
        </p:nvSpPr>
        <p:spPr bwMode="auto">
          <a:xfrm>
            <a:off x="15044629" y="4079858"/>
            <a:ext cx="323014"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26643" name="Rectangle 19"/>
          <p:cNvSpPr>
            <a:spLocks noChangeArrowheads="1"/>
          </p:cNvSpPr>
          <p:nvPr/>
        </p:nvSpPr>
        <p:spPr bwMode="auto">
          <a:xfrm>
            <a:off x="15044629" y="5646191"/>
            <a:ext cx="323014"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26644" name="Rectangle 20"/>
          <p:cNvSpPr>
            <a:spLocks noChangeArrowheads="1"/>
          </p:cNvSpPr>
          <p:nvPr/>
        </p:nvSpPr>
        <p:spPr bwMode="auto">
          <a:xfrm>
            <a:off x="15063864" y="5950991"/>
            <a:ext cx="284542"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26645" name="Rectangle 21"/>
          <p:cNvSpPr>
            <a:spLocks noChangeArrowheads="1"/>
          </p:cNvSpPr>
          <p:nvPr/>
        </p:nvSpPr>
        <p:spPr bwMode="auto">
          <a:xfrm>
            <a:off x="15063864" y="6509791"/>
            <a:ext cx="284542"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26648" name="Rectangle 24"/>
          <p:cNvSpPr>
            <a:spLocks noChangeArrowheads="1"/>
          </p:cNvSpPr>
          <p:nvPr/>
        </p:nvSpPr>
        <p:spPr bwMode="auto">
          <a:xfrm>
            <a:off x="5915259" y="6837862"/>
            <a:ext cx="361486"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26649" name="Rectangle 25"/>
          <p:cNvSpPr>
            <a:spLocks noChangeArrowheads="1"/>
          </p:cNvSpPr>
          <p:nvPr/>
        </p:nvSpPr>
        <p:spPr bwMode="auto">
          <a:xfrm>
            <a:off x="5953731" y="7396661"/>
            <a:ext cx="284542"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26650" name="Rectangle 26"/>
          <p:cNvSpPr>
            <a:spLocks noChangeArrowheads="1"/>
          </p:cNvSpPr>
          <p:nvPr/>
        </p:nvSpPr>
        <p:spPr bwMode="auto">
          <a:xfrm>
            <a:off x="5953731" y="7985107"/>
            <a:ext cx="284542"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26651" name="Rectangle 27"/>
          <p:cNvSpPr>
            <a:spLocks noChangeArrowheads="1"/>
          </p:cNvSpPr>
          <p:nvPr/>
        </p:nvSpPr>
        <p:spPr bwMode="auto">
          <a:xfrm>
            <a:off x="5934496" y="8442307"/>
            <a:ext cx="323014" cy="328157"/>
          </a:xfrm>
          <a:prstGeom prst="rect">
            <a:avLst/>
          </a:prstGeom>
          <a:noFill/>
          <a:ln w="9525">
            <a:noFill/>
            <a:miter lim="800000"/>
            <a:headEnd/>
            <a:tailEnd/>
          </a:ln>
          <a:effectLst/>
        </p:spPr>
        <p:txBody>
          <a:bodyPr vert="horz" wrap="none" lIns="121845" tIns="60923" rIns="121845" bIns="60923" numCol="1" anchor="ctr" anchorCtr="0" compatLnSpc="1">
            <a:prstTxWarp prst="textNoShape">
              <a:avLst/>
            </a:prstTxWarp>
            <a:spAutoFit/>
          </a:bodyPr>
          <a:lstStyle/>
          <a:p>
            <a:pPr algn="ctr" fontAlgn="base">
              <a:spcBef>
                <a:spcPct val="0"/>
              </a:spcBef>
              <a:spcAft>
                <a:spcPct val="0"/>
              </a:spcAft>
            </a:pPr>
            <a:r>
              <a:rPr lang="en-US" sz="1333" dirty="0">
                <a:ea typeface="Times New Roman" pitchFamily="18" charset="0"/>
                <a:cs typeface="Arial" pitchFamily="34" charset="0"/>
              </a:rPr>
              <a:t>  </a:t>
            </a:r>
            <a:endParaRPr lang="en-US" sz="2400" dirty="0">
              <a:cs typeface="Arial" pitchFamily="34" charset="0"/>
            </a:endParaRPr>
          </a:p>
        </p:txBody>
      </p:sp>
      <p:sp>
        <p:nvSpPr>
          <p:cNvPr id="5" name="Subtitle 4"/>
          <p:cNvSpPr>
            <a:spLocks noGrp="1"/>
          </p:cNvSpPr>
          <p:nvPr>
            <p:ph type="subTitle" idx="1"/>
          </p:nvPr>
        </p:nvSpPr>
        <p:spPr>
          <a:xfrm>
            <a:off x="745797" y="5032473"/>
            <a:ext cx="11061895" cy="384175"/>
          </a:xfrm>
        </p:spPr>
        <p:txBody>
          <a:bodyPr/>
          <a:lstStyle/>
          <a:p>
            <a:r>
              <a:rPr lang="en-US" dirty="0"/>
              <a:t>February 2018</a:t>
            </a:r>
          </a:p>
        </p:txBody>
      </p:sp>
      <p:sp>
        <p:nvSpPr>
          <p:cNvPr id="4" name="Title 3"/>
          <p:cNvSpPr>
            <a:spLocks noGrp="1"/>
          </p:cNvSpPr>
          <p:nvPr>
            <p:ph type="ctrTitle"/>
          </p:nvPr>
        </p:nvSpPr>
        <p:spPr>
          <a:xfrm>
            <a:off x="678171" y="3912543"/>
            <a:ext cx="11120203" cy="1119929"/>
          </a:xfrm>
        </p:spPr>
        <p:txBody>
          <a:bodyPr>
            <a:normAutofit fontScale="90000"/>
          </a:bodyPr>
          <a:lstStyle/>
          <a:p>
            <a:r>
              <a:rPr lang="en-US" dirty="0"/>
              <a:t>Summer Internship Program </a:t>
            </a:r>
            <a:br>
              <a:rPr lang="en-US" dirty="0"/>
            </a:br>
            <a:r>
              <a:rPr lang="en-AU" sz="4000" i="1" dirty="0" err="1"/>
              <a:t>LoRaWAN</a:t>
            </a:r>
            <a:r>
              <a:rPr lang="en-AU" sz="4000" i="1" dirty="0"/>
              <a:t> Temperature Sensors for the City of Melville</a:t>
            </a:r>
            <a:endParaRPr lang="en-US" i="1" dirty="0"/>
          </a:p>
        </p:txBody>
      </p:sp>
    </p:spTree>
    <p:extLst>
      <p:ext uri="{BB962C8B-B14F-4D97-AF65-F5344CB8AC3E}">
        <p14:creationId xmlns:p14="http://schemas.microsoft.com/office/powerpoint/2010/main" val="368642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31A87-1778-475A-809E-45D41F3410E7}"/>
              </a:ext>
            </a:extLst>
          </p:cNvPr>
          <p:cNvSpPr>
            <a:spLocks noGrp="1"/>
          </p:cNvSpPr>
          <p:nvPr>
            <p:ph type="title"/>
          </p:nvPr>
        </p:nvSpPr>
        <p:spPr>
          <a:xfrm>
            <a:off x="838200" y="811161"/>
            <a:ext cx="3335594" cy="5403370"/>
          </a:xfrm>
        </p:spPr>
        <p:txBody>
          <a:bodyPr>
            <a:normAutofit/>
          </a:bodyPr>
          <a:lstStyle/>
          <a:p>
            <a:r>
              <a:rPr lang="en-AU" sz="3100" dirty="0"/>
              <a:t>Acknowledgements</a:t>
            </a:r>
            <a:endParaRPr lang="en-GB" sz="3100" dirty="0"/>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4213254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67819AC0-4260-4B20-BCCF-F0F37C456A86}"/>
              </a:ext>
            </a:extLst>
          </p:cNvPr>
          <p:cNvSpPr>
            <a:spLocks noGrp="1"/>
          </p:cNvSpPr>
          <p:nvPr>
            <p:ph type="ftr" sz="quarter" idx="11"/>
          </p:nvPr>
        </p:nvSpPr>
        <p:spPr/>
        <p:txBody>
          <a:bodyPr/>
          <a:lstStyle/>
          <a:p>
            <a:r>
              <a:rPr lang="en-GB"/>
              <a:t>Jack Downes</a:t>
            </a:r>
          </a:p>
        </p:txBody>
      </p:sp>
      <p:sp>
        <p:nvSpPr>
          <p:cNvPr id="4" name="Slide Number Placeholder 3">
            <a:extLst>
              <a:ext uri="{FF2B5EF4-FFF2-40B4-BE49-F238E27FC236}">
                <a16:creationId xmlns:a16="http://schemas.microsoft.com/office/drawing/2014/main" id="{1A513B20-BBB0-46E6-B28E-6FC11AE48284}"/>
              </a:ext>
            </a:extLst>
          </p:cNvPr>
          <p:cNvSpPr>
            <a:spLocks noGrp="1"/>
          </p:cNvSpPr>
          <p:nvPr>
            <p:ph type="sldNum" sz="quarter" idx="12"/>
          </p:nvPr>
        </p:nvSpPr>
        <p:spPr/>
        <p:txBody>
          <a:bodyPr/>
          <a:lstStyle/>
          <a:p>
            <a:fld id="{8A395B54-C2E2-4A5B-992A-B656565324D4}" type="slidenum">
              <a:rPr lang="en-GB" smtClean="0"/>
              <a:t>10</a:t>
            </a:fld>
            <a:endParaRPr lang="en-GB"/>
          </a:p>
        </p:txBody>
      </p:sp>
    </p:spTree>
    <p:extLst>
      <p:ext uri="{BB962C8B-B14F-4D97-AF65-F5344CB8AC3E}">
        <p14:creationId xmlns:p14="http://schemas.microsoft.com/office/powerpoint/2010/main" val="1483326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2E3CE2-BE82-483D-BB79-56CE1CED20E0}"/>
              </a:ext>
            </a:extLst>
          </p:cNvPr>
          <p:cNvPicPr>
            <a:picLocks noChangeAspect="1"/>
          </p:cNvPicPr>
          <p:nvPr/>
        </p:nvPicPr>
        <p:blipFill rotWithShape="1">
          <a:blip r:embed="rId3"/>
          <a:srcRect l="4292" r="5887" b="2189"/>
          <a:stretch/>
        </p:blipFill>
        <p:spPr>
          <a:xfrm>
            <a:off x="5186079" y="406225"/>
            <a:ext cx="6553545" cy="5513015"/>
          </a:xfrm>
          <a:prstGeom prst="rect">
            <a:avLst/>
          </a:prstGeom>
        </p:spPr>
      </p:pic>
      <p:sp>
        <p:nvSpPr>
          <p:cNvPr id="2" name="Title 1">
            <a:extLst>
              <a:ext uri="{FF2B5EF4-FFF2-40B4-BE49-F238E27FC236}">
                <a16:creationId xmlns:a16="http://schemas.microsoft.com/office/drawing/2014/main" id="{BAD6F4C1-1361-4FB1-A450-ACF9F6AA9412}"/>
              </a:ext>
            </a:extLst>
          </p:cNvPr>
          <p:cNvSpPr>
            <a:spLocks noGrp="1"/>
          </p:cNvSpPr>
          <p:nvPr>
            <p:ph type="title"/>
          </p:nvPr>
        </p:nvSpPr>
        <p:spPr>
          <a:xfrm>
            <a:off x="452376" y="1818306"/>
            <a:ext cx="3657600" cy="2887579"/>
          </a:xfrm>
        </p:spPr>
        <p:txBody>
          <a:bodyPr vert="horz" lIns="91440" tIns="45720" rIns="91440" bIns="45720" rtlCol="0" anchor="b">
            <a:normAutofit/>
          </a:bodyPr>
          <a:lstStyle/>
          <a:p>
            <a:pPr algn="ctr"/>
            <a:r>
              <a:rPr lang="en-US" sz="4800" kern="1200" dirty="0">
                <a:latin typeface="+mj-lt"/>
                <a:ea typeface="+mj-ea"/>
                <a:cs typeface="+mj-cs"/>
              </a:rPr>
              <a:t>Heat Islands</a:t>
            </a:r>
            <a:br>
              <a:rPr lang="en-US" sz="4800" kern="1200" dirty="0">
                <a:latin typeface="+mj-lt"/>
                <a:ea typeface="+mj-ea"/>
                <a:cs typeface="+mj-cs"/>
              </a:rPr>
            </a:br>
            <a:r>
              <a:rPr lang="en-US" sz="4800" kern="1200" dirty="0">
                <a:latin typeface="+mj-lt"/>
                <a:ea typeface="+mj-ea"/>
                <a:cs typeface="+mj-cs"/>
              </a:rPr>
              <a:t>&amp;</a:t>
            </a:r>
            <a:br>
              <a:rPr lang="en-US" sz="4800" kern="1200" dirty="0">
                <a:latin typeface="+mj-lt"/>
                <a:ea typeface="+mj-ea"/>
                <a:cs typeface="+mj-cs"/>
              </a:rPr>
            </a:br>
            <a:r>
              <a:rPr lang="en-US" sz="4800" kern="1200" dirty="0">
                <a:latin typeface="+mj-lt"/>
                <a:ea typeface="+mj-ea"/>
                <a:cs typeface="+mj-cs"/>
              </a:rPr>
              <a:t>Urban Forests</a:t>
            </a:r>
          </a:p>
        </p:txBody>
      </p:sp>
      <p:sp>
        <p:nvSpPr>
          <p:cNvPr id="3" name="Footer Placeholder 2">
            <a:extLst>
              <a:ext uri="{FF2B5EF4-FFF2-40B4-BE49-F238E27FC236}">
                <a16:creationId xmlns:a16="http://schemas.microsoft.com/office/drawing/2014/main" id="{27FF6B1E-EE4D-4F93-895B-1DBD59D6ACFC}"/>
              </a:ext>
            </a:extLst>
          </p:cNvPr>
          <p:cNvSpPr>
            <a:spLocks noGrp="1"/>
          </p:cNvSpPr>
          <p:nvPr>
            <p:ph type="ftr" sz="quarter" idx="11"/>
          </p:nvPr>
        </p:nvSpPr>
        <p:spPr>
          <a:xfrm>
            <a:off x="5186079" y="6492875"/>
            <a:ext cx="4615820" cy="365125"/>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Jack Downes</a:t>
            </a:r>
          </a:p>
        </p:txBody>
      </p:sp>
      <p:sp>
        <p:nvSpPr>
          <p:cNvPr id="4" name="Slide Number Placeholder 3">
            <a:extLst>
              <a:ext uri="{FF2B5EF4-FFF2-40B4-BE49-F238E27FC236}">
                <a16:creationId xmlns:a16="http://schemas.microsoft.com/office/drawing/2014/main" id="{44EB970A-5F7F-4544-BADF-F1B7971B74C7}"/>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8A395B54-C2E2-4A5B-992A-B656565324D4}" type="slidenum">
              <a:rPr lang="en-US" smtClean="0"/>
              <a:pPr>
                <a:spcAft>
                  <a:spcPts val="600"/>
                </a:spcAft>
              </a:pPr>
              <a:t>2</a:t>
            </a:fld>
            <a:endParaRPr lang="en-US"/>
          </a:p>
        </p:txBody>
      </p:sp>
      <p:sp>
        <p:nvSpPr>
          <p:cNvPr id="11" name="TextBox 10">
            <a:extLst>
              <a:ext uri="{FF2B5EF4-FFF2-40B4-BE49-F238E27FC236}">
                <a16:creationId xmlns:a16="http://schemas.microsoft.com/office/drawing/2014/main" id="{45322D2B-97FD-4577-8773-D53BDFD33203}"/>
              </a:ext>
            </a:extLst>
          </p:cNvPr>
          <p:cNvSpPr txBox="1"/>
          <p:nvPr/>
        </p:nvSpPr>
        <p:spPr>
          <a:xfrm>
            <a:off x="9859849" y="5911766"/>
            <a:ext cx="1362777" cy="215444"/>
          </a:xfrm>
          <a:prstGeom prst="rect">
            <a:avLst/>
          </a:prstGeom>
          <a:noFill/>
        </p:spPr>
        <p:txBody>
          <a:bodyPr wrap="square" rtlCol="0">
            <a:spAutoFit/>
          </a:bodyPr>
          <a:lstStyle/>
          <a:p>
            <a:r>
              <a:rPr lang="en-AU" sz="800" dirty="0"/>
              <a:t>(Dave </a:t>
            </a:r>
            <a:r>
              <a:rPr lang="en-AU" sz="800" dirty="0" err="1"/>
              <a:t>Schupp</a:t>
            </a:r>
            <a:r>
              <a:rPr lang="en-AU" sz="800" dirty="0"/>
              <a:t>)</a:t>
            </a:r>
            <a:endParaRPr lang="en-GB" sz="800" dirty="0"/>
          </a:p>
        </p:txBody>
      </p:sp>
    </p:spTree>
    <p:extLst>
      <p:ext uri="{BB962C8B-B14F-4D97-AF65-F5344CB8AC3E}">
        <p14:creationId xmlns:p14="http://schemas.microsoft.com/office/powerpoint/2010/main" val="721315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6F4C1-1361-4FB1-A450-ACF9F6AA9412}"/>
              </a:ext>
            </a:extLst>
          </p:cNvPr>
          <p:cNvSpPr>
            <a:spLocks noGrp="1"/>
          </p:cNvSpPr>
          <p:nvPr>
            <p:ph type="title"/>
          </p:nvPr>
        </p:nvSpPr>
        <p:spPr>
          <a:xfrm>
            <a:off x="667602" y="712799"/>
            <a:ext cx="3370998" cy="5502264"/>
          </a:xfrm>
        </p:spPr>
        <p:txBody>
          <a:bodyPr>
            <a:normAutofit/>
          </a:bodyPr>
          <a:lstStyle/>
          <a:p>
            <a:r>
              <a:rPr lang="en-AU" dirty="0"/>
              <a:t>Problem overview</a:t>
            </a:r>
            <a:endParaRPr lang="en-GB" dirty="0"/>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728331727"/>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334DFE4F-FEDD-4EC6-918B-E8BFEEF49FDC}"/>
              </a:ext>
            </a:extLst>
          </p:cNvPr>
          <p:cNvSpPr>
            <a:spLocks noGrp="1"/>
          </p:cNvSpPr>
          <p:nvPr>
            <p:ph type="ftr" sz="quarter" idx="11"/>
          </p:nvPr>
        </p:nvSpPr>
        <p:spPr/>
        <p:txBody>
          <a:bodyPr/>
          <a:lstStyle/>
          <a:p>
            <a:r>
              <a:rPr lang="en-GB"/>
              <a:t>Jack Downes</a:t>
            </a:r>
          </a:p>
        </p:txBody>
      </p:sp>
      <p:sp>
        <p:nvSpPr>
          <p:cNvPr id="4" name="Slide Number Placeholder 3">
            <a:extLst>
              <a:ext uri="{FF2B5EF4-FFF2-40B4-BE49-F238E27FC236}">
                <a16:creationId xmlns:a16="http://schemas.microsoft.com/office/drawing/2014/main" id="{21AC30FF-EA92-4022-BBCA-BEA67535CA1D}"/>
              </a:ext>
            </a:extLst>
          </p:cNvPr>
          <p:cNvSpPr>
            <a:spLocks noGrp="1"/>
          </p:cNvSpPr>
          <p:nvPr>
            <p:ph type="sldNum" sz="quarter" idx="12"/>
          </p:nvPr>
        </p:nvSpPr>
        <p:spPr/>
        <p:txBody>
          <a:bodyPr/>
          <a:lstStyle/>
          <a:p>
            <a:fld id="{8A395B54-C2E2-4A5B-992A-B656565324D4}" type="slidenum">
              <a:rPr lang="en-GB" smtClean="0"/>
              <a:t>3</a:t>
            </a:fld>
            <a:endParaRPr lang="en-GB"/>
          </a:p>
        </p:txBody>
      </p:sp>
    </p:spTree>
    <p:extLst>
      <p:ext uri="{BB962C8B-B14F-4D97-AF65-F5344CB8AC3E}">
        <p14:creationId xmlns:p14="http://schemas.microsoft.com/office/powerpoint/2010/main" val="722941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4F86-227F-492D-AFDF-2AD4C19A0761}"/>
              </a:ext>
            </a:extLst>
          </p:cNvPr>
          <p:cNvSpPr>
            <a:spLocks noGrp="1"/>
          </p:cNvSpPr>
          <p:nvPr>
            <p:ph type="title"/>
          </p:nvPr>
        </p:nvSpPr>
        <p:spPr>
          <a:xfrm>
            <a:off x="642937" y="712799"/>
            <a:ext cx="3370998" cy="5502264"/>
          </a:xfrm>
        </p:spPr>
        <p:txBody>
          <a:bodyPr vert="horz" lIns="91440" tIns="45720" rIns="91440" bIns="45720" rtlCol="0">
            <a:normAutofit/>
          </a:bodyPr>
          <a:lstStyle/>
          <a:p>
            <a:r>
              <a:rPr lang="en-US" kern="1200" dirty="0">
                <a:latin typeface="+mj-lt"/>
                <a:ea typeface="+mj-ea"/>
                <a:cs typeface="+mj-cs"/>
              </a:rPr>
              <a:t>The Requirements</a:t>
            </a:r>
          </a:p>
        </p:txBody>
      </p:sp>
      <p:sp>
        <p:nvSpPr>
          <p:cNvPr id="6" name="Footer Placeholder 5">
            <a:extLst>
              <a:ext uri="{FF2B5EF4-FFF2-40B4-BE49-F238E27FC236}">
                <a16:creationId xmlns:a16="http://schemas.microsoft.com/office/drawing/2014/main" id="{8D7D2142-A625-4D48-B380-D49BC523B882}"/>
              </a:ext>
            </a:extLst>
          </p:cNvPr>
          <p:cNvSpPr>
            <a:spLocks noGrp="1"/>
          </p:cNvSpPr>
          <p:nvPr>
            <p:ph type="ftr" sz="quarter" idx="11"/>
          </p:nvPr>
        </p:nvSpPr>
        <p:spPr>
          <a:xfrm>
            <a:off x="5280024" y="6356350"/>
            <a:ext cx="2873375" cy="365125"/>
          </a:xfrm>
        </p:spPr>
        <p:txBody>
          <a:bodyPr vert="horz" lIns="91440" tIns="45720" rIns="91440" bIns="45720" rtlCol="0">
            <a:normAutofit/>
          </a:bodyPr>
          <a:lstStyle/>
          <a:p>
            <a:pPr algn="l">
              <a:spcAft>
                <a:spcPts val="600"/>
              </a:spcAft>
            </a:pPr>
            <a:r>
              <a:rPr lang="en-US" kern="1200">
                <a:solidFill>
                  <a:schemeClr val="tx1"/>
                </a:solidFill>
                <a:latin typeface="+mn-lt"/>
                <a:ea typeface="+mn-ea"/>
                <a:cs typeface="+mn-cs"/>
              </a:rPr>
              <a:t>Jack Downes</a:t>
            </a:r>
          </a:p>
        </p:txBody>
      </p:sp>
      <p:sp>
        <p:nvSpPr>
          <p:cNvPr id="7" name="Slide Number Placeholder 6">
            <a:extLst>
              <a:ext uri="{FF2B5EF4-FFF2-40B4-BE49-F238E27FC236}">
                <a16:creationId xmlns:a16="http://schemas.microsoft.com/office/drawing/2014/main" id="{0C6DF7A7-107F-4DFF-9DE6-DA33F5A1C7B3}"/>
              </a:ext>
            </a:extLst>
          </p:cNvPr>
          <p:cNvSpPr>
            <a:spLocks noGrp="1"/>
          </p:cNvSpPr>
          <p:nvPr>
            <p:ph type="sldNum" sz="quarter" idx="12"/>
          </p:nvPr>
        </p:nvSpPr>
        <p:spPr/>
        <p:txBody>
          <a:bodyPr vert="horz" lIns="91440" tIns="45720" rIns="91440" bIns="45720" rtlCol="0">
            <a:normAutofit/>
          </a:bodyPr>
          <a:lstStyle/>
          <a:p>
            <a:pPr>
              <a:spcAft>
                <a:spcPts val="600"/>
              </a:spcAft>
            </a:pPr>
            <a:fld id="{8A395B54-C2E2-4A5B-992A-B656565324D4}" type="slidenum">
              <a:rPr lang="en-US">
                <a:solidFill>
                  <a:schemeClr val="tx1"/>
                </a:solidFill>
              </a:rPr>
              <a:pPr>
                <a:spcAft>
                  <a:spcPts val="600"/>
                </a:spcAft>
              </a:pPr>
              <a:t>4</a:t>
            </a:fld>
            <a:endParaRPr lang="en-US">
              <a:solidFill>
                <a:schemeClr val="tx1"/>
              </a:solidFill>
            </a:endParaRPr>
          </a:p>
        </p:txBody>
      </p:sp>
      <p:graphicFrame>
        <p:nvGraphicFramePr>
          <p:cNvPr id="14" name="TextBox 2"/>
          <p:cNvGraphicFramePr/>
          <p:nvPr>
            <p:extLst>
              <p:ext uri="{D42A27DB-BD31-4B8C-83A1-F6EECF244321}">
                <p14:modId xmlns:p14="http://schemas.microsoft.com/office/powerpoint/2010/main" val="3847112334"/>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58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ound, outdoor, sky, fence&#10;&#10;Description generated with very high confidence">
            <a:extLst>
              <a:ext uri="{FF2B5EF4-FFF2-40B4-BE49-F238E27FC236}">
                <a16:creationId xmlns:a16="http://schemas.microsoft.com/office/drawing/2014/main" id="{8F308ED1-E494-4D56-AFF4-8745C13D6B9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10231" b="10245"/>
          <a:stretch/>
        </p:blipFill>
        <p:spPr>
          <a:xfrm>
            <a:off x="5186080" y="975392"/>
            <a:ext cx="6521288" cy="4890234"/>
          </a:xfrm>
          <a:prstGeom prst="rect">
            <a:avLst/>
          </a:prstGeom>
        </p:spPr>
      </p:pic>
      <p:sp>
        <p:nvSpPr>
          <p:cNvPr id="2" name="Title 1">
            <a:extLst>
              <a:ext uri="{FF2B5EF4-FFF2-40B4-BE49-F238E27FC236}">
                <a16:creationId xmlns:a16="http://schemas.microsoft.com/office/drawing/2014/main" id="{45C2AF31-5952-4603-A978-E2C91738028B}"/>
              </a:ext>
            </a:extLst>
          </p:cNvPr>
          <p:cNvSpPr>
            <a:spLocks noGrp="1"/>
          </p:cNvSpPr>
          <p:nvPr>
            <p:ph type="title"/>
          </p:nvPr>
        </p:nvSpPr>
        <p:spPr>
          <a:xfrm>
            <a:off x="484632" y="975392"/>
            <a:ext cx="3657600" cy="2887579"/>
          </a:xfrm>
        </p:spPr>
        <p:txBody>
          <a:bodyPr vert="horz" lIns="91440" tIns="45720" rIns="91440" bIns="45720" rtlCol="0" anchor="b">
            <a:normAutofit/>
          </a:bodyPr>
          <a:lstStyle/>
          <a:p>
            <a:pPr algn="ctr"/>
            <a:r>
              <a:rPr lang="en-US" sz="4800" kern="1200" dirty="0">
                <a:latin typeface="+mj-lt"/>
                <a:ea typeface="+mj-ea"/>
                <a:cs typeface="+mj-cs"/>
              </a:rPr>
              <a:t>Solution</a:t>
            </a:r>
          </a:p>
        </p:txBody>
      </p:sp>
      <p:sp>
        <p:nvSpPr>
          <p:cNvPr id="5" name="Footer Placeholder 4">
            <a:extLst>
              <a:ext uri="{FF2B5EF4-FFF2-40B4-BE49-F238E27FC236}">
                <a16:creationId xmlns:a16="http://schemas.microsoft.com/office/drawing/2014/main" id="{E82671DC-B6B4-415B-B8A2-98D5EFCA7007}"/>
              </a:ext>
            </a:extLst>
          </p:cNvPr>
          <p:cNvSpPr>
            <a:spLocks noGrp="1"/>
          </p:cNvSpPr>
          <p:nvPr>
            <p:ph type="ftr" sz="quarter" idx="11"/>
          </p:nvPr>
        </p:nvSpPr>
        <p:spPr/>
        <p:txBody>
          <a:bodyPr/>
          <a:lstStyle/>
          <a:p>
            <a:r>
              <a:rPr lang="en-GB"/>
              <a:t>Jack Downes</a:t>
            </a:r>
          </a:p>
        </p:txBody>
      </p:sp>
      <p:sp>
        <p:nvSpPr>
          <p:cNvPr id="6" name="Slide Number Placeholder 5">
            <a:extLst>
              <a:ext uri="{FF2B5EF4-FFF2-40B4-BE49-F238E27FC236}">
                <a16:creationId xmlns:a16="http://schemas.microsoft.com/office/drawing/2014/main" id="{1AA6E1B3-D944-4213-967B-ABAA2101EF16}"/>
              </a:ext>
            </a:extLst>
          </p:cNvPr>
          <p:cNvSpPr>
            <a:spLocks noGrp="1"/>
          </p:cNvSpPr>
          <p:nvPr>
            <p:ph type="sldNum" sz="quarter" idx="12"/>
          </p:nvPr>
        </p:nvSpPr>
        <p:spPr/>
        <p:txBody>
          <a:bodyPr/>
          <a:lstStyle/>
          <a:p>
            <a:fld id="{8A395B54-C2E2-4A5B-992A-B656565324D4}" type="slidenum">
              <a:rPr lang="en-GB" smtClean="0"/>
              <a:t>5</a:t>
            </a:fld>
            <a:endParaRPr lang="en-GB"/>
          </a:p>
        </p:txBody>
      </p:sp>
    </p:spTree>
    <p:extLst>
      <p:ext uri="{BB962C8B-B14F-4D97-AF65-F5344CB8AC3E}">
        <p14:creationId xmlns:p14="http://schemas.microsoft.com/office/powerpoint/2010/main" val="971179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7F8AB-1587-46CD-825B-152EAA3E9476}"/>
              </a:ext>
            </a:extLst>
          </p:cNvPr>
          <p:cNvSpPr>
            <a:spLocks noGrp="1"/>
          </p:cNvSpPr>
          <p:nvPr>
            <p:ph type="title"/>
          </p:nvPr>
        </p:nvSpPr>
        <p:spPr>
          <a:xfrm>
            <a:off x="322307" y="695210"/>
            <a:ext cx="3370998" cy="5502264"/>
          </a:xfrm>
        </p:spPr>
        <p:txBody>
          <a:bodyPr>
            <a:normAutofit/>
          </a:bodyPr>
          <a:lstStyle/>
          <a:p>
            <a:r>
              <a:rPr lang="en-AU" dirty="0"/>
              <a:t>The System</a:t>
            </a:r>
            <a:endParaRPr lang="en-GB" dirty="0"/>
          </a:p>
        </p:txBody>
      </p:sp>
      <p:graphicFrame>
        <p:nvGraphicFramePr>
          <p:cNvPr id="4" name="Content Placeholder 3">
            <a:extLst>
              <a:ext uri="{FF2B5EF4-FFF2-40B4-BE49-F238E27FC236}">
                <a16:creationId xmlns:a16="http://schemas.microsoft.com/office/drawing/2014/main" id="{3E809D87-977B-47E1-A764-22033E287D63}"/>
              </a:ext>
            </a:extLst>
          </p:cNvPr>
          <p:cNvGraphicFramePr>
            <a:graphicFrameLocks noGrp="1"/>
          </p:cNvGraphicFramePr>
          <p:nvPr>
            <p:ph idx="1"/>
            <p:extLst>
              <p:ext uri="{D42A27DB-BD31-4B8C-83A1-F6EECF244321}">
                <p14:modId xmlns:p14="http://schemas.microsoft.com/office/powerpoint/2010/main" val="690846199"/>
              </p:ext>
            </p:extLst>
          </p:nvPr>
        </p:nvGraphicFramePr>
        <p:xfrm>
          <a:off x="4817284" y="625879"/>
          <a:ext cx="7052409" cy="55715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a:extLst>
              <a:ext uri="{FF2B5EF4-FFF2-40B4-BE49-F238E27FC236}">
                <a16:creationId xmlns:a16="http://schemas.microsoft.com/office/drawing/2014/main" id="{DAC509CF-1078-43FD-AB17-1DC3D2F3DB4F}"/>
              </a:ext>
            </a:extLst>
          </p:cNvPr>
          <p:cNvSpPr>
            <a:spLocks noGrp="1"/>
          </p:cNvSpPr>
          <p:nvPr>
            <p:ph type="ftr" sz="quarter" idx="11"/>
          </p:nvPr>
        </p:nvSpPr>
        <p:spPr>
          <a:xfrm>
            <a:off x="5280024" y="6356350"/>
            <a:ext cx="2873375" cy="365125"/>
          </a:xfrm>
        </p:spPr>
        <p:txBody>
          <a:bodyPr>
            <a:normAutofit/>
          </a:bodyPr>
          <a:lstStyle/>
          <a:p>
            <a:pPr algn="l">
              <a:spcAft>
                <a:spcPts val="600"/>
              </a:spcAft>
            </a:pPr>
            <a:r>
              <a:rPr lang="en-GB">
                <a:solidFill>
                  <a:schemeClr val="tx1"/>
                </a:solidFill>
              </a:rPr>
              <a:t>Jack Downes</a:t>
            </a:r>
          </a:p>
        </p:txBody>
      </p:sp>
      <p:sp>
        <p:nvSpPr>
          <p:cNvPr id="7" name="Slide Number Placeholder 6">
            <a:extLst>
              <a:ext uri="{FF2B5EF4-FFF2-40B4-BE49-F238E27FC236}">
                <a16:creationId xmlns:a16="http://schemas.microsoft.com/office/drawing/2014/main" id="{49D900AD-A724-4A04-8EBB-902EAE77CD4C}"/>
              </a:ext>
            </a:extLst>
          </p:cNvPr>
          <p:cNvSpPr>
            <a:spLocks noGrp="1"/>
          </p:cNvSpPr>
          <p:nvPr>
            <p:ph type="sldNum" sz="quarter" idx="12"/>
          </p:nvPr>
        </p:nvSpPr>
        <p:spPr/>
        <p:txBody>
          <a:bodyPr>
            <a:normAutofit/>
          </a:bodyPr>
          <a:lstStyle/>
          <a:p>
            <a:pPr>
              <a:spcAft>
                <a:spcPts val="600"/>
              </a:spcAft>
            </a:pPr>
            <a:fld id="{8A395B54-C2E2-4A5B-992A-B656565324D4}" type="slidenum">
              <a:rPr lang="en-GB">
                <a:solidFill>
                  <a:schemeClr val="tx1"/>
                </a:solidFill>
              </a:rPr>
              <a:pPr>
                <a:spcAft>
                  <a:spcPts val="600"/>
                </a:spcAft>
              </a:pPr>
              <a:t>6</a:t>
            </a:fld>
            <a:endParaRPr lang="en-GB">
              <a:solidFill>
                <a:schemeClr val="tx1"/>
              </a:solidFill>
            </a:endParaRPr>
          </a:p>
        </p:txBody>
      </p:sp>
    </p:spTree>
    <p:extLst>
      <p:ext uri="{BB962C8B-B14F-4D97-AF65-F5344CB8AC3E}">
        <p14:creationId xmlns:p14="http://schemas.microsoft.com/office/powerpoint/2010/main" val="3699621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F89FC6B-491E-4E63-A3BB-FD87F7269790}"/>
              </a:ext>
            </a:extLst>
          </p:cNvPr>
          <p:cNvPicPr>
            <a:picLocks noChangeAspect="1"/>
          </p:cNvPicPr>
          <p:nvPr/>
        </p:nvPicPr>
        <p:blipFill rotWithShape="1">
          <a:blip r:embed="rId3">
            <a:extLst>
              <a:ext uri="{28A0092B-C50C-407E-A947-70E740481C1C}">
                <a14:useLocalDpi xmlns:a14="http://schemas.microsoft.com/office/drawing/2010/main" val="0"/>
              </a:ext>
            </a:extLst>
          </a:blip>
          <a:srcRect l="13089" t="-1" r="23563" b="59"/>
          <a:stretch/>
        </p:blipFill>
        <p:spPr>
          <a:xfrm rot="5400000">
            <a:off x="639465" y="2885255"/>
            <a:ext cx="3516454" cy="416079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a:extLst>
              <a:ext uri="{FF2B5EF4-FFF2-40B4-BE49-F238E27FC236}">
                <a16:creationId xmlns:a16="http://schemas.microsoft.com/office/drawing/2014/main" id="{DBA4DF1A-D49F-4854-A5EE-8C636A24B16D}"/>
              </a:ext>
            </a:extLst>
          </p:cNvPr>
          <p:cNvPicPr>
            <a:picLocks noChangeAspect="1"/>
          </p:cNvPicPr>
          <p:nvPr/>
        </p:nvPicPr>
        <p:blipFill rotWithShape="1">
          <a:blip r:embed="rId4">
            <a:extLst>
              <a:ext uri="{28A0092B-C50C-407E-A947-70E740481C1C}">
                <a14:useLocalDpi xmlns:a14="http://schemas.microsoft.com/office/drawing/2010/main" val="0"/>
              </a:ext>
            </a:extLst>
          </a:blip>
          <a:srcRect l="-754" r="41" b="1381"/>
          <a:stretch/>
        </p:blipFill>
        <p:spPr>
          <a:xfrm>
            <a:off x="4481238" y="1511852"/>
            <a:ext cx="7393295" cy="5046787"/>
          </a:xfrm>
          <a:prstGeom prst="rect">
            <a:avLst/>
          </a:prstGeom>
        </p:spPr>
      </p:pic>
      <p:pic>
        <p:nvPicPr>
          <p:cNvPr id="20" name="Picture 19">
            <a:extLst>
              <a:ext uri="{FF2B5EF4-FFF2-40B4-BE49-F238E27FC236}">
                <a16:creationId xmlns:a16="http://schemas.microsoft.com/office/drawing/2014/main" id="{FFA1191D-AEF8-445A-A1AE-A5E7560A02DF}"/>
              </a:ext>
            </a:extLst>
          </p:cNvPr>
          <p:cNvPicPr>
            <a:picLocks noChangeAspect="1"/>
          </p:cNvPicPr>
          <p:nvPr/>
        </p:nvPicPr>
        <p:blipFill rotWithShape="1">
          <a:blip r:embed="rId5">
            <a:extLst>
              <a:ext uri="{28A0092B-C50C-407E-A947-70E740481C1C}">
                <a14:useLocalDpi xmlns:a14="http://schemas.microsoft.com/office/drawing/2010/main" val="0"/>
              </a:ext>
            </a:extLst>
          </a:blip>
          <a:srcRect l="14895" t="20451" r="18653" b="17624"/>
          <a:stretch/>
        </p:blipFill>
        <p:spPr>
          <a:xfrm>
            <a:off x="317467" y="299361"/>
            <a:ext cx="4160789" cy="290806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0D104430-D407-403C-BCF9-13390C624417}"/>
              </a:ext>
            </a:extLst>
          </p:cNvPr>
          <p:cNvSpPr>
            <a:spLocks noGrp="1"/>
          </p:cNvSpPr>
          <p:nvPr>
            <p:ph type="title"/>
          </p:nvPr>
        </p:nvSpPr>
        <p:spPr>
          <a:xfrm>
            <a:off x="4918945" y="299361"/>
            <a:ext cx="6465287" cy="1203535"/>
          </a:xfrm>
        </p:spPr>
        <p:txBody>
          <a:bodyPr vert="horz" lIns="91440" tIns="45720" rIns="91440" bIns="45720" rtlCol="0" anchor="b">
            <a:normAutofit fontScale="90000"/>
          </a:bodyPr>
          <a:lstStyle/>
          <a:p>
            <a:r>
              <a:rPr lang="en-US" sz="4800" dirty="0"/>
              <a:t>Overnight Heat Dissipation</a:t>
            </a:r>
            <a:endParaRPr lang="en-US" sz="4800" kern="1200" dirty="0">
              <a:latin typeface="+mj-lt"/>
              <a:ea typeface="+mj-ea"/>
              <a:cs typeface="+mj-cs"/>
            </a:endParaRPr>
          </a:p>
        </p:txBody>
      </p:sp>
      <p:sp>
        <p:nvSpPr>
          <p:cNvPr id="13" name="Footer Placeholder 12">
            <a:extLst>
              <a:ext uri="{FF2B5EF4-FFF2-40B4-BE49-F238E27FC236}">
                <a16:creationId xmlns:a16="http://schemas.microsoft.com/office/drawing/2014/main" id="{3C62F425-3929-4FA3-A76B-6E302C8FD5F7}"/>
              </a:ext>
            </a:extLst>
          </p:cNvPr>
          <p:cNvSpPr>
            <a:spLocks noGrp="1"/>
          </p:cNvSpPr>
          <p:nvPr>
            <p:ph type="ftr" sz="quarter" idx="11"/>
          </p:nvPr>
        </p:nvSpPr>
        <p:spPr>
          <a:xfrm>
            <a:off x="3649579" y="6536267"/>
            <a:ext cx="4892842" cy="306928"/>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Jack Downes</a:t>
            </a:r>
          </a:p>
        </p:txBody>
      </p:sp>
      <p:sp>
        <p:nvSpPr>
          <p:cNvPr id="14" name="Slide Number Placeholder 13">
            <a:extLst>
              <a:ext uri="{FF2B5EF4-FFF2-40B4-BE49-F238E27FC236}">
                <a16:creationId xmlns:a16="http://schemas.microsoft.com/office/drawing/2014/main" id="{20C0972A-6196-4BDC-A469-F3AABBEB734D}"/>
              </a:ext>
            </a:extLst>
          </p:cNvPr>
          <p:cNvSpPr>
            <a:spLocks noGrp="1"/>
          </p:cNvSpPr>
          <p:nvPr>
            <p:ph type="sldNum" sz="quarter" idx="12"/>
          </p:nvPr>
        </p:nvSpPr>
        <p:spPr>
          <a:xfrm>
            <a:off x="9057372" y="6536267"/>
            <a:ext cx="2743200" cy="306928"/>
          </a:xfrm>
        </p:spPr>
        <p:txBody>
          <a:bodyPr vert="horz" lIns="91440" tIns="45720" rIns="91440" bIns="45720" rtlCol="0" anchor="ctr">
            <a:normAutofit/>
          </a:bodyPr>
          <a:lstStyle/>
          <a:p>
            <a:pPr>
              <a:spcAft>
                <a:spcPts val="600"/>
              </a:spcAft>
            </a:pPr>
            <a:fld id="{8A395B54-C2E2-4A5B-992A-B656565324D4}" type="slidenum">
              <a:rPr lang="en-US" smtClean="0"/>
              <a:pPr>
                <a:spcAft>
                  <a:spcPts val="600"/>
                </a:spcAft>
              </a:pPr>
              <a:t>7</a:t>
            </a:fld>
            <a:endParaRPr lang="en-US"/>
          </a:p>
        </p:txBody>
      </p:sp>
    </p:spTree>
    <p:extLst>
      <p:ext uri="{BB962C8B-B14F-4D97-AF65-F5344CB8AC3E}">
        <p14:creationId xmlns:p14="http://schemas.microsoft.com/office/powerpoint/2010/main" val="1900013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F101A-1C85-4AE0-9AB1-F1137DED6062}"/>
              </a:ext>
            </a:extLst>
          </p:cNvPr>
          <p:cNvSpPr>
            <a:spLocks noGrp="1"/>
          </p:cNvSpPr>
          <p:nvPr>
            <p:ph type="title"/>
          </p:nvPr>
        </p:nvSpPr>
        <p:spPr>
          <a:xfrm>
            <a:off x="838200" y="365125"/>
            <a:ext cx="10515600" cy="759557"/>
          </a:xfrm>
        </p:spPr>
        <p:txBody>
          <a:bodyPr/>
          <a:lstStyle/>
          <a:p>
            <a:r>
              <a:rPr lang="en-AU" dirty="0"/>
              <a:t>Playground Materials</a:t>
            </a:r>
            <a:endParaRPr lang="en-GB" dirty="0"/>
          </a:p>
        </p:txBody>
      </p:sp>
      <p:sp>
        <p:nvSpPr>
          <p:cNvPr id="4" name="Footer Placeholder 3">
            <a:extLst>
              <a:ext uri="{FF2B5EF4-FFF2-40B4-BE49-F238E27FC236}">
                <a16:creationId xmlns:a16="http://schemas.microsoft.com/office/drawing/2014/main" id="{D2A5BB0F-8764-46EE-B9C3-ECE7D92F7612}"/>
              </a:ext>
            </a:extLst>
          </p:cNvPr>
          <p:cNvSpPr>
            <a:spLocks noGrp="1"/>
          </p:cNvSpPr>
          <p:nvPr>
            <p:ph type="ftr" sz="quarter" idx="11"/>
          </p:nvPr>
        </p:nvSpPr>
        <p:spPr/>
        <p:txBody>
          <a:bodyPr/>
          <a:lstStyle/>
          <a:p>
            <a:r>
              <a:rPr lang="en-GB"/>
              <a:t>Jack Downes</a:t>
            </a:r>
          </a:p>
        </p:txBody>
      </p:sp>
      <p:sp>
        <p:nvSpPr>
          <p:cNvPr id="5" name="Slide Number Placeholder 4">
            <a:extLst>
              <a:ext uri="{FF2B5EF4-FFF2-40B4-BE49-F238E27FC236}">
                <a16:creationId xmlns:a16="http://schemas.microsoft.com/office/drawing/2014/main" id="{37BFB36C-AF92-4E9D-BEE5-589571B58E50}"/>
              </a:ext>
            </a:extLst>
          </p:cNvPr>
          <p:cNvSpPr>
            <a:spLocks noGrp="1"/>
          </p:cNvSpPr>
          <p:nvPr>
            <p:ph type="sldNum" sz="quarter" idx="12"/>
          </p:nvPr>
        </p:nvSpPr>
        <p:spPr/>
        <p:txBody>
          <a:bodyPr/>
          <a:lstStyle/>
          <a:p>
            <a:fld id="{8A395B54-C2E2-4A5B-992A-B656565324D4}" type="slidenum">
              <a:rPr lang="en-GB" smtClean="0"/>
              <a:t>8</a:t>
            </a:fld>
            <a:endParaRPr lang="en-GB"/>
          </a:p>
        </p:txBody>
      </p:sp>
      <p:pic>
        <p:nvPicPr>
          <p:cNvPr id="9" name="Content Placeholder 8" descr="A picture containing map, text&#10;&#10;Description generated with very high confidence">
            <a:extLst>
              <a:ext uri="{FF2B5EF4-FFF2-40B4-BE49-F238E27FC236}">
                <a16:creationId xmlns:a16="http://schemas.microsoft.com/office/drawing/2014/main" id="{B6171ADC-6074-4C03-9D32-E97E7500FB1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456" b="1694"/>
          <a:stretch/>
        </p:blipFill>
        <p:spPr>
          <a:xfrm>
            <a:off x="1948021" y="1124682"/>
            <a:ext cx="8034179" cy="5231668"/>
          </a:xfrm>
        </p:spPr>
      </p:pic>
    </p:spTree>
    <p:extLst>
      <p:ext uri="{BB962C8B-B14F-4D97-AF65-F5344CB8AC3E}">
        <p14:creationId xmlns:p14="http://schemas.microsoft.com/office/powerpoint/2010/main" val="92889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1B5C9-E93B-4D53-ABC1-B7260313BC1A}"/>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dirty="0">
                <a:latin typeface="+mj-lt"/>
                <a:ea typeface="+mj-ea"/>
                <a:cs typeface="+mj-cs"/>
              </a:rPr>
              <a:t>In Conclusion</a:t>
            </a:r>
          </a:p>
        </p:txBody>
      </p:sp>
      <p:sp>
        <p:nvSpPr>
          <p:cNvPr id="4" name="Footer Placeholder 3">
            <a:extLst>
              <a:ext uri="{FF2B5EF4-FFF2-40B4-BE49-F238E27FC236}">
                <a16:creationId xmlns:a16="http://schemas.microsoft.com/office/drawing/2014/main" id="{E6867C41-C955-456C-9491-6D4B855E49D1}"/>
              </a:ext>
            </a:extLst>
          </p:cNvPr>
          <p:cNvSpPr>
            <a:spLocks noGrp="1"/>
          </p:cNvSpPr>
          <p:nvPr>
            <p:ph type="ftr" sz="quarter" idx="11"/>
          </p:nvPr>
        </p:nvSpPr>
        <p:spPr/>
        <p:txBody>
          <a:bodyPr/>
          <a:lstStyle/>
          <a:p>
            <a:r>
              <a:rPr lang="en-GB"/>
              <a:t>Jack Downes</a:t>
            </a:r>
          </a:p>
        </p:txBody>
      </p:sp>
      <p:sp>
        <p:nvSpPr>
          <p:cNvPr id="5" name="Slide Number Placeholder 4">
            <a:extLst>
              <a:ext uri="{FF2B5EF4-FFF2-40B4-BE49-F238E27FC236}">
                <a16:creationId xmlns:a16="http://schemas.microsoft.com/office/drawing/2014/main" id="{BAAD29A9-78E9-46C5-83FC-81BBAB8BFBED}"/>
              </a:ext>
            </a:extLst>
          </p:cNvPr>
          <p:cNvSpPr>
            <a:spLocks noGrp="1"/>
          </p:cNvSpPr>
          <p:nvPr>
            <p:ph type="sldNum" sz="quarter" idx="12"/>
          </p:nvPr>
        </p:nvSpPr>
        <p:spPr/>
        <p:txBody>
          <a:bodyPr/>
          <a:lstStyle/>
          <a:p>
            <a:fld id="{8A395B54-C2E2-4A5B-992A-B656565324D4}" type="slidenum">
              <a:rPr lang="en-GB" smtClean="0"/>
              <a:t>9</a:t>
            </a:fld>
            <a:endParaRPr lang="en-GB"/>
          </a:p>
        </p:txBody>
      </p:sp>
      <p:sp>
        <p:nvSpPr>
          <p:cNvPr id="3" name="TextBox 2">
            <a:extLst>
              <a:ext uri="{FF2B5EF4-FFF2-40B4-BE49-F238E27FC236}">
                <a16:creationId xmlns:a16="http://schemas.microsoft.com/office/drawing/2014/main" id="{B0648A60-F4D3-4913-A412-D58219CA46B3}"/>
              </a:ext>
            </a:extLst>
          </p:cNvPr>
          <p:cNvSpPr txBox="1"/>
          <p:nvPr/>
        </p:nvSpPr>
        <p:spPr>
          <a:xfrm>
            <a:off x="4976031" y="963877"/>
            <a:ext cx="6377769" cy="493024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400" dirty="0"/>
          </a:p>
        </p:txBody>
      </p:sp>
      <p:pic>
        <p:nvPicPr>
          <p:cNvPr id="7" name="Picture 6" descr="A large tree in a park&#10;&#10;Description generated with very high confidence">
            <a:extLst>
              <a:ext uri="{FF2B5EF4-FFF2-40B4-BE49-F238E27FC236}">
                <a16:creationId xmlns:a16="http://schemas.microsoft.com/office/drawing/2014/main" id="{2653A5DF-C712-4980-B7D6-6A137ACB194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724354" y="963877"/>
            <a:ext cx="6832770" cy="4555180"/>
          </a:xfrm>
          <a:prstGeom prst="rect">
            <a:avLst/>
          </a:prstGeom>
        </p:spPr>
      </p:pic>
      <p:sp>
        <p:nvSpPr>
          <p:cNvPr id="8" name="TextBox 7">
            <a:extLst>
              <a:ext uri="{FF2B5EF4-FFF2-40B4-BE49-F238E27FC236}">
                <a16:creationId xmlns:a16="http://schemas.microsoft.com/office/drawing/2014/main" id="{35BE7212-41B0-4053-AC57-304814ECEF3E}"/>
              </a:ext>
            </a:extLst>
          </p:cNvPr>
          <p:cNvSpPr txBox="1"/>
          <p:nvPr/>
        </p:nvSpPr>
        <p:spPr>
          <a:xfrm>
            <a:off x="4724354" y="5519057"/>
            <a:ext cx="6270171" cy="215444"/>
          </a:xfrm>
          <a:prstGeom prst="rect">
            <a:avLst/>
          </a:prstGeom>
          <a:noFill/>
        </p:spPr>
        <p:txBody>
          <a:bodyPr wrap="square" rtlCol="0">
            <a:spAutoFit/>
          </a:bodyPr>
          <a:lstStyle/>
          <a:p>
            <a:r>
              <a:rPr lang="en-GB" sz="800" dirty="0">
                <a:hlinkClick r:id="rId4" tooltip="http://www.freefoto.com/preview/31-06-8/St-James-s-Park--London"/>
              </a:rPr>
              <a:t>This Photo</a:t>
            </a:r>
            <a:r>
              <a:rPr lang="en-GB" sz="800" dirty="0"/>
              <a:t> by Unknown Author is licensed under </a:t>
            </a:r>
            <a:r>
              <a:rPr lang="en-GB" sz="800" dirty="0">
                <a:hlinkClick r:id="rId5" tooltip="https://creativecommons.org/licenses/by-nc-nd/3.0/"/>
              </a:rPr>
              <a:t>CC BY-NC-ND</a:t>
            </a:r>
            <a:endParaRPr lang="en-GB" sz="800" dirty="0"/>
          </a:p>
        </p:txBody>
      </p:sp>
    </p:spTree>
    <p:extLst>
      <p:ext uri="{BB962C8B-B14F-4D97-AF65-F5344CB8AC3E}">
        <p14:creationId xmlns:p14="http://schemas.microsoft.com/office/powerpoint/2010/main" val="2265536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2175</TotalTime>
  <Words>674</Words>
  <Application>Microsoft Office PowerPoint</Application>
  <PresentationFormat>Widescreen</PresentationFormat>
  <Paragraphs>106</Paragraphs>
  <Slides>10</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Calibri</vt:lpstr>
      <vt:lpstr>Calibri Light</vt:lpstr>
      <vt:lpstr>CiscoSans</vt:lpstr>
      <vt:lpstr>CiscoSans Thin</vt:lpstr>
      <vt:lpstr>Times New Roman</vt:lpstr>
      <vt:lpstr>Office Theme</vt:lpstr>
      <vt:lpstr>Custom Design</vt:lpstr>
      <vt:lpstr>Summer Internship Program  LoRaWAN Temperature Sensors for the City of Melville</vt:lpstr>
      <vt:lpstr>Heat Islands &amp; Urban Forests</vt:lpstr>
      <vt:lpstr>Problem overview</vt:lpstr>
      <vt:lpstr>The Requirements</vt:lpstr>
      <vt:lpstr>Solution</vt:lpstr>
      <vt:lpstr>The System</vt:lpstr>
      <vt:lpstr>Overnight Heat Dissipation</vt:lpstr>
      <vt:lpstr>Playground Materials</vt:lpstr>
      <vt:lpstr>In Conclusion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Sensors</dc:title>
  <dc:creator>Jack Downes</dc:creator>
  <cp:lastModifiedBy>Jack Downes</cp:lastModifiedBy>
  <cp:revision>53</cp:revision>
  <dcterms:created xsi:type="dcterms:W3CDTF">2018-02-12T03:34:04Z</dcterms:created>
  <dcterms:modified xsi:type="dcterms:W3CDTF">2018-02-15T23:28:20Z</dcterms:modified>
</cp:coreProperties>
</file>